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2" r:id="rId2"/>
    <p:sldId id="263" r:id="rId3"/>
    <p:sldId id="256" r:id="rId4"/>
    <p:sldId id="278" r:id="rId5"/>
    <p:sldId id="280" r:id="rId6"/>
    <p:sldId id="281" r:id="rId7"/>
    <p:sldId id="282" r:id="rId8"/>
    <p:sldId id="273" r:id="rId9"/>
    <p:sldId id="283" r:id="rId10"/>
    <p:sldId id="284" r:id="rId11"/>
    <p:sldId id="285" r:id="rId12"/>
    <p:sldId id="287" r:id="rId13"/>
    <p:sldId id="286" r:id="rId14"/>
    <p:sldId id="288" r:id="rId15"/>
    <p:sldId id="289" r:id="rId16"/>
    <p:sldId id="290" r:id="rId17"/>
    <p:sldId id="295" r:id="rId18"/>
    <p:sldId id="296" r:id="rId19"/>
    <p:sldId id="293" r:id="rId20"/>
    <p:sldId id="294" r:id="rId21"/>
    <p:sldId id="302" r:id="rId22"/>
    <p:sldId id="297" r:id="rId23"/>
    <p:sldId id="306" r:id="rId24"/>
    <p:sldId id="303" r:id="rId25"/>
    <p:sldId id="304" r:id="rId26"/>
    <p:sldId id="321" r:id="rId27"/>
    <p:sldId id="322" r:id="rId28"/>
    <p:sldId id="323" r:id="rId29"/>
    <p:sldId id="324" r:id="rId30"/>
    <p:sldId id="325" r:id="rId31"/>
    <p:sldId id="326" r:id="rId32"/>
    <p:sldId id="299" r:id="rId33"/>
    <p:sldId id="328" r:id="rId34"/>
    <p:sldId id="327" r:id="rId35"/>
    <p:sldId id="329" r:id="rId36"/>
    <p:sldId id="268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CCC2D-0FF4-4662-85DC-61925D72DAA0}" v="227" dt="2021-11-11T00:45:22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93" y="435"/>
      </p:cViewPr>
      <p:guideLst>
        <p:guide orient="horz" pos="18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E20CCC2D-0FF4-4662-85DC-61925D72DAA0}"/>
    <pc:docChg chg="undo custSel addSld delSld modSld sldOrd">
      <pc:chgData name="Viggo Andersen" userId="392a4faf-7aca-4229-a8b8-9a2a18644068" providerId="ADAL" clId="{E20CCC2D-0FF4-4662-85DC-61925D72DAA0}" dt="2021-11-11T00:52:42.351" v="963" actId="20577"/>
      <pc:docMkLst>
        <pc:docMk/>
      </pc:docMkLst>
      <pc:sldChg chg="addSp delSp modSp mod">
        <pc:chgData name="Viggo Andersen" userId="392a4faf-7aca-4229-a8b8-9a2a18644068" providerId="ADAL" clId="{E20CCC2D-0FF4-4662-85DC-61925D72DAA0}" dt="2021-11-10T22:50:20.841" v="69" actId="20577"/>
        <pc:sldMkLst>
          <pc:docMk/>
          <pc:sldMk cId="353400550" sldId="273"/>
        </pc:sldMkLst>
        <pc:spChg chg="mod">
          <ac:chgData name="Viggo Andersen" userId="392a4faf-7aca-4229-a8b8-9a2a18644068" providerId="ADAL" clId="{E20CCC2D-0FF4-4662-85DC-61925D72DAA0}" dt="2021-11-10T22:39:35.563" v="37" actId="1076"/>
          <ac:spMkLst>
            <pc:docMk/>
            <pc:sldMk cId="353400550" sldId="273"/>
            <ac:spMk id="2" creationId="{63FDFA91-BFAB-433D-A7FB-D0014E018489}"/>
          </ac:spMkLst>
        </pc:spChg>
        <pc:spChg chg="mod">
          <ac:chgData name="Viggo Andersen" userId="392a4faf-7aca-4229-a8b8-9a2a18644068" providerId="ADAL" clId="{E20CCC2D-0FF4-4662-85DC-61925D72DAA0}" dt="2021-11-10T22:50:20.841" v="69" actId="20577"/>
          <ac:spMkLst>
            <pc:docMk/>
            <pc:sldMk cId="353400550" sldId="273"/>
            <ac:spMk id="3" creationId="{6A11E933-7914-41C6-AA38-87CB25F00C25}"/>
          </ac:spMkLst>
        </pc:spChg>
        <pc:picChg chg="add mod">
          <ac:chgData name="Viggo Andersen" userId="392a4faf-7aca-4229-a8b8-9a2a18644068" providerId="ADAL" clId="{E20CCC2D-0FF4-4662-85DC-61925D72DAA0}" dt="2021-11-10T22:37:32.493" v="28" actId="14100"/>
          <ac:picMkLst>
            <pc:docMk/>
            <pc:sldMk cId="353400550" sldId="273"/>
            <ac:picMk id="7" creationId="{CF48EC47-5C61-4ACE-82F6-D90898BA0C0A}"/>
          </ac:picMkLst>
        </pc:picChg>
        <pc:picChg chg="add mod">
          <ac:chgData name="Viggo Andersen" userId="392a4faf-7aca-4229-a8b8-9a2a18644068" providerId="ADAL" clId="{E20CCC2D-0FF4-4662-85DC-61925D72DAA0}" dt="2021-11-10T22:35:17.935" v="24" actId="1076"/>
          <ac:picMkLst>
            <pc:docMk/>
            <pc:sldMk cId="353400550" sldId="273"/>
            <ac:picMk id="1026" creationId="{FAEBAEDD-5397-4F0D-AE45-623570C8911A}"/>
          </ac:picMkLst>
        </pc:picChg>
        <pc:picChg chg="add mod">
          <ac:chgData name="Viggo Andersen" userId="392a4faf-7aca-4229-a8b8-9a2a18644068" providerId="ADAL" clId="{E20CCC2D-0FF4-4662-85DC-61925D72DAA0}" dt="2021-11-10T22:38:33.820" v="31" actId="14100"/>
          <ac:picMkLst>
            <pc:docMk/>
            <pc:sldMk cId="353400550" sldId="273"/>
            <ac:picMk id="1028" creationId="{6B08B138-DAD8-4140-91DD-A12AB9552DA9}"/>
          </ac:picMkLst>
        </pc:picChg>
        <pc:picChg chg="add mod">
          <ac:chgData name="Viggo Andersen" userId="392a4faf-7aca-4229-a8b8-9a2a18644068" providerId="ADAL" clId="{E20CCC2D-0FF4-4662-85DC-61925D72DAA0}" dt="2021-11-10T22:38:52.517" v="34" actId="14100"/>
          <ac:picMkLst>
            <pc:docMk/>
            <pc:sldMk cId="353400550" sldId="273"/>
            <ac:picMk id="1030" creationId="{8B32FBD9-1ED0-47C0-87A5-6C469539CEF0}"/>
          </ac:picMkLst>
        </pc:picChg>
        <pc:picChg chg="add del mod">
          <ac:chgData name="Viggo Andersen" userId="392a4faf-7aca-4229-a8b8-9a2a18644068" providerId="ADAL" clId="{E20CCC2D-0FF4-4662-85DC-61925D72DAA0}" dt="2021-11-10T22:39:37.084" v="38"/>
          <ac:picMkLst>
            <pc:docMk/>
            <pc:sldMk cId="353400550" sldId="273"/>
            <ac:picMk id="1032" creationId="{8F2D29E6-89D4-431E-8BA8-02CCDD699AB0}"/>
          </ac:picMkLst>
        </pc:picChg>
        <pc:picChg chg="add mod">
          <ac:chgData name="Viggo Andersen" userId="392a4faf-7aca-4229-a8b8-9a2a18644068" providerId="ADAL" clId="{E20CCC2D-0FF4-4662-85DC-61925D72DAA0}" dt="2021-11-10T22:39:43.450" v="40" actId="1076"/>
          <ac:picMkLst>
            <pc:docMk/>
            <pc:sldMk cId="353400550" sldId="273"/>
            <ac:picMk id="1034" creationId="{3D876D6B-5F1B-43DA-AA54-742804E30447}"/>
          </ac:picMkLst>
        </pc:picChg>
      </pc:sldChg>
      <pc:sldChg chg="modSp mod">
        <pc:chgData name="Viggo Andersen" userId="392a4faf-7aca-4229-a8b8-9a2a18644068" providerId="ADAL" clId="{E20CCC2D-0FF4-4662-85DC-61925D72DAA0}" dt="2021-11-11T00:45:26.766" v="952" actId="1076"/>
        <pc:sldMkLst>
          <pc:docMk/>
          <pc:sldMk cId="3893412947" sldId="278"/>
        </pc:sldMkLst>
        <pc:spChg chg="mod">
          <ac:chgData name="Viggo Andersen" userId="392a4faf-7aca-4229-a8b8-9a2a18644068" providerId="ADAL" clId="{E20CCC2D-0FF4-4662-85DC-61925D72DAA0}" dt="2021-11-11T00:45:22.674" v="951"/>
          <ac:spMkLst>
            <pc:docMk/>
            <pc:sldMk cId="3893412947" sldId="278"/>
            <ac:spMk id="6" creationId="{00000000-0000-0000-0000-000000000000}"/>
          </ac:spMkLst>
        </pc:spChg>
        <pc:picChg chg="mod">
          <ac:chgData name="Viggo Andersen" userId="392a4faf-7aca-4229-a8b8-9a2a18644068" providerId="ADAL" clId="{E20CCC2D-0FF4-4662-85DC-61925D72DAA0}" dt="2021-11-11T00:45:26.766" v="952" actId="1076"/>
          <ac:picMkLst>
            <pc:docMk/>
            <pc:sldMk cId="3893412947" sldId="278"/>
            <ac:picMk id="7" creationId="{FE8339F9-411F-45AC-83AD-22237C3F4552}"/>
          </ac:picMkLst>
        </pc:picChg>
      </pc:sldChg>
      <pc:sldChg chg="modSp add del mod setBg">
        <pc:chgData name="Viggo Andersen" userId="392a4faf-7aca-4229-a8b8-9a2a18644068" providerId="ADAL" clId="{E20CCC2D-0FF4-4662-85DC-61925D72DAA0}" dt="2021-11-10T22:32:13.614" v="3" actId="14100"/>
        <pc:sldMkLst>
          <pc:docMk/>
          <pc:sldMk cId="3076598394" sldId="282"/>
        </pc:sldMkLst>
        <pc:spChg chg="mod">
          <ac:chgData name="Viggo Andersen" userId="392a4faf-7aca-4229-a8b8-9a2a18644068" providerId="ADAL" clId="{E20CCC2D-0FF4-4662-85DC-61925D72DAA0}" dt="2021-11-10T22:32:13.614" v="3" actId="14100"/>
          <ac:spMkLst>
            <pc:docMk/>
            <pc:sldMk cId="3076598394" sldId="282"/>
            <ac:spMk id="3" creationId="{96FE7C56-78C2-4E4B-8CD4-6645AB2D58D5}"/>
          </ac:spMkLst>
        </pc:spChg>
      </pc:sldChg>
      <pc:sldChg chg="modSp new mod setBg">
        <pc:chgData name="Viggo Andersen" userId="392a4faf-7aca-4229-a8b8-9a2a18644068" providerId="ADAL" clId="{E20CCC2D-0FF4-4662-85DC-61925D72DAA0}" dt="2021-11-10T23:05:26.816" v="263" actId="20577"/>
        <pc:sldMkLst>
          <pc:docMk/>
          <pc:sldMk cId="843825049" sldId="283"/>
        </pc:sldMkLst>
        <pc:spChg chg="mod">
          <ac:chgData name="Viggo Andersen" userId="392a4faf-7aca-4229-a8b8-9a2a18644068" providerId="ADAL" clId="{E20CCC2D-0FF4-4662-85DC-61925D72DAA0}" dt="2021-11-10T23:02:58.710" v="93" actId="20577"/>
          <ac:spMkLst>
            <pc:docMk/>
            <pc:sldMk cId="843825049" sldId="283"/>
            <ac:spMk id="2" creationId="{E7FD591A-84C7-47AB-9CEA-D0CABDF3ACD2}"/>
          </ac:spMkLst>
        </pc:spChg>
        <pc:spChg chg="mod">
          <ac:chgData name="Viggo Andersen" userId="392a4faf-7aca-4229-a8b8-9a2a18644068" providerId="ADAL" clId="{E20CCC2D-0FF4-4662-85DC-61925D72DAA0}" dt="2021-11-10T23:05:26.816" v="263" actId="20577"/>
          <ac:spMkLst>
            <pc:docMk/>
            <pc:sldMk cId="843825049" sldId="283"/>
            <ac:spMk id="3" creationId="{10D1D766-260B-4F9F-B7BD-BB33CF7789F3}"/>
          </ac:spMkLst>
        </pc:spChg>
      </pc:sldChg>
      <pc:sldChg chg="addSp delSp modSp new mod setBg modAnim">
        <pc:chgData name="Viggo Andersen" userId="392a4faf-7aca-4229-a8b8-9a2a18644068" providerId="ADAL" clId="{E20CCC2D-0FF4-4662-85DC-61925D72DAA0}" dt="2021-11-10T23:25:15.829" v="584" actId="20577"/>
        <pc:sldMkLst>
          <pc:docMk/>
          <pc:sldMk cId="2959562255" sldId="284"/>
        </pc:sldMkLst>
        <pc:spChg chg="mod">
          <ac:chgData name="Viggo Andersen" userId="392a4faf-7aca-4229-a8b8-9a2a18644068" providerId="ADAL" clId="{E20CCC2D-0FF4-4662-85DC-61925D72DAA0}" dt="2021-11-10T23:09:48.297" v="292" actId="20577"/>
          <ac:spMkLst>
            <pc:docMk/>
            <pc:sldMk cId="2959562255" sldId="284"/>
            <ac:spMk id="2" creationId="{D8F32166-9581-4BD5-A24E-C1ED6FEBCAA0}"/>
          </ac:spMkLst>
        </pc:spChg>
        <pc:spChg chg="mod">
          <ac:chgData name="Viggo Andersen" userId="392a4faf-7aca-4229-a8b8-9a2a18644068" providerId="ADAL" clId="{E20CCC2D-0FF4-4662-85DC-61925D72DAA0}" dt="2021-11-10T23:25:15.829" v="584" actId="20577"/>
          <ac:spMkLst>
            <pc:docMk/>
            <pc:sldMk cId="2959562255" sldId="284"/>
            <ac:spMk id="3" creationId="{05A00E9B-6A75-472C-B368-43FB751226BC}"/>
          </ac:spMkLst>
        </pc:spChg>
        <pc:spChg chg="add mod">
          <ac:chgData name="Viggo Andersen" userId="392a4faf-7aca-4229-a8b8-9a2a18644068" providerId="ADAL" clId="{E20CCC2D-0FF4-4662-85DC-61925D72DAA0}" dt="2021-11-10T23:08:11.850" v="289" actId="20577"/>
          <ac:spMkLst>
            <pc:docMk/>
            <pc:sldMk cId="2959562255" sldId="284"/>
            <ac:spMk id="6" creationId="{5FC5A0C9-CF5E-4586-A186-8B11A32CA359}"/>
          </ac:spMkLst>
        </pc:spChg>
        <pc:spChg chg="add del mod">
          <ac:chgData name="Viggo Andersen" userId="392a4faf-7aca-4229-a8b8-9a2a18644068" providerId="ADAL" clId="{E20CCC2D-0FF4-4662-85DC-61925D72DAA0}" dt="2021-11-10T23:08:18.484" v="290" actId="478"/>
          <ac:spMkLst>
            <pc:docMk/>
            <pc:sldMk cId="2959562255" sldId="284"/>
            <ac:spMk id="7" creationId="{74A9AB92-E1D0-469E-BE57-4DFA3572C97A}"/>
          </ac:spMkLst>
        </pc:spChg>
        <pc:spChg chg="add mod">
          <ac:chgData name="Viggo Andersen" userId="392a4faf-7aca-4229-a8b8-9a2a18644068" providerId="ADAL" clId="{E20CCC2D-0FF4-4662-85DC-61925D72DAA0}" dt="2021-11-10T23:21:20.087" v="443" actId="120"/>
          <ac:spMkLst>
            <pc:docMk/>
            <pc:sldMk cId="2959562255" sldId="284"/>
            <ac:spMk id="10" creationId="{C3AF14E2-3A51-40EB-B88E-A04F199FF3A4}"/>
          </ac:spMkLst>
        </pc:spChg>
        <pc:spChg chg="add del">
          <ac:chgData name="Viggo Andersen" userId="392a4faf-7aca-4229-a8b8-9a2a18644068" providerId="ADAL" clId="{E20CCC2D-0FF4-4662-85DC-61925D72DAA0}" dt="2021-11-10T23:20:04.864" v="414"/>
          <ac:spMkLst>
            <pc:docMk/>
            <pc:sldMk cId="2959562255" sldId="284"/>
            <ac:spMk id="11" creationId="{BDC6E52E-C15A-4B88-81BF-CE9910ACCB7B}"/>
          </ac:spMkLst>
        </pc:spChg>
        <pc:spChg chg="add del">
          <ac:chgData name="Viggo Andersen" userId="392a4faf-7aca-4229-a8b8-9a2a18644068" providerId="ADAL" clId="{E20CCC2D-0FF4-4662-85DC-61925D72DAA0}" dt="2021-11-10T23:20:13.894" v="420"/>
          <ac:spMkLst>
            <pc:docMk/>
            <pc:sldMk cId="2959562255" sldId="284"/>
            <ac:spMk id="12" creationId="{69203708-C58E-43F9-847D-A3B76872A73C}"/>
          </ac:spMkLst>
        </pc:spChg>
        <pc:spChg chg="add del">
          <ac:chgData name="Viggo Andersen" userId="392a4faf-7aca-4229-a8b8-9a2a18644068" providerId="ADAL" clId="{E20CCC2D-0FF4-4662-85DC-61925D72DAA0}" dt="2021-11-10T23:20:31.836" v="428"/>
          <ac:spMkLst>
            <pc:docMk/>
            <pc:sldMk cId="2959562255" sldId="284"/>
            <ac:spMk id="13" creationId="{D5B50BB6-4555-477D-8468-72FA4E2077C3}"/>
          </ac:spMkLst>
        </pc:spChg>
        <pc:picChg chg="add mod">
          <ac:chgData name="Viggo Andersen" userId="392a4faf-7aca-4229-a8b8-9a2a18644068" providerId="ADAL" clId="{E20CCC2D-0FF4-4662-85DC-61925D72DAA0}" dt="2021-11-10T23:09:52.447" v="294" actId="1076"/>
          <ac:picMkLst>
            <pc:docMk/>
            <pc:sldMk cId="2959562255" sldId="284"/>
            <ac:picMk id="9" creationId="{4DBBDD7E-8F09-4E3B-A3BF-623A2504B36D}"/>
          </ac:picMkLst>
        </pc:picChg>
      </pc:sldChg>
      <pc:sldChg chg="modSp new mod setBg">
        <pc:chgData name="Viggo Andersen" userId="392a4faf-7aca-4229-a8b8-9a2a18644068" providerId="ADAL" clId="{E20CCC2D-0FF4-4662-85DC-61925D72DAA0}" dt="2021-11-10T23:54:30.466" v="720" actId="20577"/>
        <pc:sldMkLst>
          <pc:docMk/>
          <pc:sldMk cId="90573699" sldId="285"/>
        </pc:sldMkLst>
        <pc:spChg chg="mod">
          <ac:chgData name="Viggo Andersen" userId="392a4faf-7aca-4229-a8b8-9a2a18644068" providerId="ADAL" clId="{E20CCC2D-0FF4-4662-85DC-61925D72DAA0}" dt="2021-11-10T23:53:41.906" v="602" actId="20577"/>
          <ac:spMkLst>
            <pc:docMk/>
            <pc:sldMk cId="90573699" sldId="285"/>
            <ac:spMk id="2" creationId="{BB60E878-3E84-4665-843A-D427648BF677}"/>
          </ac:spMkLst>
        </pc:spChg>
        <pc:spChg chg="mod">
          <ac:chgData name="Viggo Andersen" userId="392a4faf-7aca-4229-a8b8-9a2a18644068" providerId="ADAL" clId="{E20CCC2D-0FF4-4662-85DC-61925D72DAA0}" dt="2021-11-10T23:54:30.466" v="720" actId="20577"/>
          <ac:spMkLst>
            <pc:docMk/>
            <pc:sldMk cId="90573699" sldId="285"/>
            <ac:spMk id="3" creationId="{AADCFCA9-063B-4499-B9D0-5EA513EAA4E0}"/>
          </ac:spMkLst>
        </pc:spChg>
      </pc:sldChg>
      <pc:sldChg chg="new del ord">
        <pc:chgData name="Viggo Andersen" userId="392a4faf-7aca-4229-a8b8-9a2a18644068" providerId="ADAL" clId="{E20CCC2D-0FF4-4662-85DC-61925D72DAA0}" dt="2021-11-10T23:05:58.421" v="268" actId="47"/>
        <pc:sldMkLst>
          <pc:docMk/>
          <pc:sldMk cId="1155451574" sldId="285"/>
        </pc:sldMkLst>
      </pc:sldChg>
      <pc:sldChg chg="addSp modSp new mod setBg">
        <pc:chgData name="Viggo Andersen" userId="392a4faf-7aca-4229-a8b8-9a2a18644068" providerId="ADAL" clId="{E20CCC2D-0FF4-4662-85DC-61925D72DAA0}" dt="2021-11-10T23:57:39.655" v="813" actId="20577"/>
        <pc:sldMkLst>
          <pc:docMk/>
          <pc:sldMk cId="4230979808" sldId="286"/>
        </pc:sldMkLst>
        <pc:spChg chg="mod">
          <ac:chgData name="Viggo Andersen" userId="392a4faf-7aca-4229-a8b8-9a2a18644068" providerId="ADAL" clId="{E20CCC2D-0FF4-4662-85DC-61925D72DAA0}" dt="2021-11-10T23:55:06.733" v="731" actId="20577"/>
          <ac:spMkLst>
            <pc:docMk/>
            <pc:sldMk cId="4230979808" sldId="286"/>
            <ac:spMk id="2" creationId="{70AF1DA7-FAB6-48F9-8B03-A011D0C422C7}"/>
          </ac:spMkLst>
        </pc:spChg>
        <pc:spChg chg="mod">
          <ac:chgData name="Viggo Andersen" userId="392a4faf-7aca-4229-a8b8-9a2a18644068" providerId="ADAL" clId="{E20CCC2D-0FF4-4662-85DC-61925D72DAA0}" dt="2021-11-10T23:57:39.655" v="813" actId="20577"/>
          <ac:spMkLst>
            <pc:docMk/>
            <pc:sldMk cId="4230979808" sldId="286"/>
            <ac:spMk id="3" creationId="{32F79180-1A2A-40FE-A8A2-ED9C3D0921AA}"/>
          </ac:spMkLst>
        </pc:spChg>
        <pc:spChg chg="add mod">
          <ac:chgData name="Viggo Andersen" userId="392a4faf-7aca-4229-a8b8-9a2a18644068" providerId="ADAL" clId="{E20CCC2D-0FF4-4662-85DC-61925D72DAA0}" dt="2021-11-10T23:56:43.268" v="770" actId="1076"/>
          <ac:spMkLst>
            <pc:docMk/>
            <pc:sldMk cId="4230979808" sldId="286"/>
            <ac:spMk id="7" creationId="{6A0AF1B4-68A4-4876-83DD-78C56B288042}"/>
          </ac:spMkLst>
        </pc:spChg>
      </pc:sldChg>
      <pc:sldChg chg="add ord setBg">
        <pc:chgData name="Viggo Andersen" userId="392a4faf-7aca-4229-a8b8-9a2a18644068" providerId="ADAL" clId="{E20CCC2D-0FF4-4662-85DC-61925D72DAA0}" dt="2021-11-10T23:57:03.112" v="772"/>
        <pc:sldMkLst>
          <pc:docMk/>
          <pc:sldMk cId="3056680944" sldId="287"/>
        </pc:sldMkLst>
      </pc:sldChg>
      <pc:sldChg chg="modSp add mod setBg">
        <pc:chgData name="Viggo Andersen" userId="392a4faf-7aca-4229-a8b8-9a2a18644068" providerId="ADAL" clId="{E20CCC2D-0FF4-4662-85DC-61925D72DAA0}" dt="2021-11-10T23:58:07.034" v="814" actId="20577"/>
        <pc:sldMkLst>
          <pc:docMk/>
          <pc:sldMk cId="1362029363" sldId="288"/>
        </pc:sldMkLst>
        <pc:spChg chg="mod">
          <ac:chgData name="Viggo Andersen" userId="392a4faf-7aca-4229-a8b8-9a2a18644068" providerId="ADAL" clId="{E20CCC2D-0FF4-4662-85DC-61925D72DAA0}" dt="2021-11-10T23:58:07.034" v="814" actId="20577"/>
          <ac:spMkLst>
            <pc:docMk/>
            <pc:sldMk cId="1362029363" sldId="288"/>
            <ac:spMk id="3" creationId="{4840A5A2-FD7B-4FAD-A437-E5E8AD58AAB1}"/>
          </ac:spMkLst>
        </pc:spChg>
      </pc:sldChg>
      <pc:sldChg chg="add setBg">
        <pc:chgData name="Viggo Andersen" userId="392a4faf-7aca-4229-a8b8-9a2a18644068" providerId="ADAL" clId="{E20CCC2D-0FF4-4662-85DC-61925D72DAA0}" dt="2021-11-10T23:56:32.345" v="769"/>
        <pc:sldMkLst>
          <pc:docMk/>
          <pc:sldMk cId="2875044729" sldId="289"/>
        </pc:sldMkLst>
      </pc:sldChg>
      <pc:sldChg chg="add setBg">
        <pc:chgData name="Viggo Andersen" userId="392a4faf-7aca-4229-a8b8-9a2a18644068" providerId="ADAL" clId="{E20CCC2D-0FF4-4662-85DC-61925D72DAA0}" dt="2021-11-10T23:56:32.345" v="769"/>
        <pc:sldMkLst>
          <pc:docMk/>
          <pc:sldMk cId="3475149118" sldId="290"/>
        </pc:sldMkLst>
      </pc:sldChg>
      <pc:sldChg chg="add setBg">
        <pc:chgData name="Viggo Andersen" userId="392a4faf-7aca-4229-a8b8-9a2a18644068" providerId="ADAL" clId="{E20CCC2D-0FF4-4662-85DC-61925D72DAA0}" dt="2021-11-11T00:13:37.720" v="842"/>
        <pc:sldMkLst>
          <pc:docMk/>
          <pc:sldMk cId="2556293800" sldId="293"/>
        </pc:sldMkLst>
      </pc:sldChg>
      <pc:sldChg chg="add setBg">
        <pc:chgData name="Viggo Andersen" userId="392a4faf-7aca-4229-a8b8-9a2a18644068" providerId="ADAL" clId="{E20CCC2D-0FF4-4662-85DC-61925D72DAA0}" dt="2021-11-11T00:14:04.288" v="844"/>
        <pc:sldMkLst>
          <pc:docMk/>
          <pc:sldMk cId="3957554222" sldId="294"/>
        </pc:sldMkLst>
      </pc:sldChg>
      <pc:sldChg chg="add setBg">
        <pc:chgData name="Viggo Andersen" userId="392a4faf-7aca-4229-a8b8-9a2a18644068" providerId="ADAL" clId="{E20CCC2D-0FF4-4662-85DC-61925D72DAA0}" dt="2021-11-10T23:59:07.612" v="816"/>
        <pc:sldMkLst>
          <pc:docMk/>
          <pc:sldMk cId="425312160" sldId="295"/>
        </pc:sldMkLst>
      </pc:sldChg>
      <pc:sldChg chg="addSp modSp add mod setBg modAnim">
        <pc:chgData name="Viggo Andersen" userId="392a4faf-7aca-4229-a8b8-9a2a18644068" providerId="ADAL" clId="{E20CCC2D-0FF4-4662-85DC-61925D72DAA0}" dt="2021-11-11T00:30:56.513" v="876" actId="14100"/>
        <pc:sldMkLst>
          <pc:docMk/>
          <pc:sldMk cId="3101167264" sldId="296"/>
        </pc:sldMkLst>
        <pc:spChg chg="mod">
          <ac:chgData name="Viggo Andersen" userId="392a4faf-7aca-4229-a8b8-9a2a18644068" providerId="ADAL" clId="{E20CCC2D-0FF4-4662-85DC-61925D72DAA0}" dt="2021-11-11T00:08:34.157" v="819" actId="12"/>
          <ac:spMkLst>
            <pc:docMk/>
            <pc:sldMk cId="3101167264" sldId="296"/>
            <ac:spMk id="3" creationId="{8F789850-889E-4B9E-A61A-75F8F386BDBB}"/>
          </ac:spMkLst>
        </pc:spChg>
        <pc:spChg chg="mod">
          <ac:chgData name="Viggo Andersen" userId="392a4faf-7aca-4229-a8b8-9a2a18644068" providerId="ADAL" clId="{E20CCC2D-0FF4-4662-85DC-61925D72DAA0}" dt="2021-11-11T00:09:19.529" v="840" actId="313"/>
          <ac:spMkLst>
            <pc:docMk/>
            <pc:sldMk cId="3101167264" sldId="296"/>
            <ac:spMk id="6" creationId="{7777B421-0034-4354-8DA7-2A183BA696D1}"/>
          </ac:spMkLst>
        </pc:spChg>
        <pc:spChg chg="add mod">
          <ac:chgData name="Viggo Andersen" userId="392a4faf-7aca-4229-a8b8-9a2a18644068" providerId="ADAL" clId="{E20CCC2D-0FF4-4662-85DC-61925D72DAA0}" dt="2021-11-11T00:30:56.513" v="876" actId="14100"/>
          <ac:spMkLst>
            <pc:docMk/>
            <pc:sldMk cId="3101167264" sldId="296"/>
            <ac:spMk id="10" creationId="{C991246C-1765-4834-A562-0D1ECC85DE88}"/>
          </ac:spMkLst>
        </pc:spChg>
        <pc:picChg chg="add mod">
          <ac:chgData name="Viggo Andersen" userId="392a4faf-7aca-4229-a8b8-9a2a18644068" providerId="ADAL" clId="{E20CCC2D-0FF4-4662-85DC-61925D72DAA0}" dt="2021-11-11T00:30:43.936" v="873" actId="1076"/>
          <ac:picMkLst>
            <pc:docMk/>
            <pc:sldMk cId="3101167264" sldId="296"/>
            <ac:picMk id="11" creationId="{75FFB635-BA32-4D22-A3AB-08847E2C0060}"/>
          </ac:picMkLst>
        </pc:picChg>
      </pc:sldChg>
      <pc:sldChg chg="modSp add mod setBg">
        <pc:chgData name="Viggo Andersen" userId="392a4faf-7aca-4229-a8b8-9a2a18644068" providerId="ADAL" clId="{E20CCC2D-0FF4-4662-85DC-61925D72DAA0}" dt="2021-11-11T00:32:56.380" v="882" actId="14100"/>
        <pc:sldMkLst>
          <pc:docMk/>
          <pc:sldMk cId="1262645279" sldId="297"/>
        </pc:sldMkLst>
        <pc:picChg chg="mod">
          <ac:chgData name="Viggo Andersen" userId="392a4faf-7aca-4229-a8b8-9a2a18644068" providerId="ADAL" clId="{E20CCC2D-0FF4-4662-85DC-61925D72DAA0}" dt="2021-11-11T00:32:56.380" v="882" actId="14100"/>
          <ac:picMkLst>
            <pc:docMk/>
            <pc:sldMk cId="1262645279" sldId="297"/>
            <ac:picMk id="7" creationId="{3C8FD952-9B40-4B48-BDA8-3C0D9E0982EF}"/>
          </ac:picMkLst>
        </pc:picChg>
      </pc:sldChg>
      <pc:sldChg chg="delSp add mod setBg delAnim">
        <pc:chgData name="Viggo Andersen" userId="392a4faf-7aca-4229-a8b8-9a2a18644068" providerId="ADAL" clId="{E20CCC2D-0FF4-4662-85DC-61925D72DAA0}" dt="2021-11-11T00:39:52.104" v="946" actId="478"/>
        <pc:sldMkLst>
          <pc:docMk/>
          <pc:sldMk cId="3605552156" sldId="299"/>
        </pc:sldMkLst>
        <pc:picChg chg="del">
          <ac:chgData name="Viggo Andersen" userId="392a4faf-7aca-4229-a8b8-9a2a18644068" providerId="ADAL" clId="{E20CCC2D-0FF4-4662-85DC-61925D72DAA0}" dt="2021-11-11T00:39:52.104" v="946" actId="478"/>
          <ac:picMkLst>
            <pc:docMk/>
            <pc:sldMk cId="3605552156" sldId="299"/>
            <ac:picMk id="13" creationId="{9F4B0E8C-724A-4EC4-BF2A-017CA54173C5}"/>
          </ac:picMkLst>
        </pc:picChg>
      </pc:sldChg>
      <pc:sldChg chg="add setBg">
        <pc:chgData name="Viggo Andersen" userId="392a4faf-7aca-4229-a8b8-9a2a18644068" providerId="ADAL" clId="{E20CCC2D-0FF4-4662-85DC-61925D72DAA0}" dt="2021-11-11T00:32:18.194" v="878"/>
        <pc:sldMkLst>
          <pc:docMk/>
          <pc:sldMk cId="865477963" sldId="302"/>
        </pc:sldMkLst>
      </pc:sldChg>
      <pc:sldChg chg="delSp add mod setBg delAnim">
        <pc:chgData name="Viggo Andersen" userId="392a4faf-7aca-4229-a8b8-9a2a18644068" providerId="ADAL" clId="{E20CCC2D-0FF4-4662-85DC-61925D72DAA0}" dt="2021-11-11T00:33:47.189" v="885" actId="478"/>
        <pc:sldMkLst>
          <pc:docMk/>
          <pc:sldMk cId="2017181568" sldId="303"/>
        </pc:sldMkLst>
        <pc:picChg chg="del">
          <ac:chgData name="Viggo Andersen" userId="392a4faf-7aca-4229-a8b8-9a2a18644068" providerId="ADAL" clId="{E20CCC2D-0FF4-4662-85DC-61925D72DAA0}" dt="2021-11-11T00:33:47.189" v="885" actId="478"/>
          <ac:picMkLst>
            <pc:docMk/>
            <pc:sldMk cId="2017181568" sldId="303"/>
            <ac:picMk id="15" creationId="{58B45C64-6546-4429-9B6F-094F43E38C93}"/>
          </ac:picMkLst>
        </pc:picChg>
      </pc:sldChg>
      <pc:sldChg chg="add setBg">
        <pc:chgData name="Viggo Andersen" userId="392a4faf-7aca-4229-a8b8-9a2a18644068" providerId="ADAL" clId="{E20CCC2D-0FF4-4662-85DC-61925D72DAA0}" dt="2021-11-11T00:33:37.021" v="884"/>
        <pc:sldMkLst>
          <pc:docMk/>
          <pc:sldMk cId="629736221" sldId="304"/>
        </pc:sldMkLst>
      </pc:sldChg>
      <pc:sldChg chg="add setBg">
        <pc:chgData name="Viggo Andersen" userId="392a4faf-7aca-4229-a8b8-9a2a18644068" providerId="ADAL" clId="{E20CCC2D-0FF4-4662-85DC-61925D72DAA0}" dt="2021-11-11T00:32:43.462" v="880"/>
        <pc:sldMkLst>
          <pc:docMk/>
          <pc:sldMk cId="3389978692" sldId="306"/>
        </pc:sldMkLst>
      </pc:sldChg>
      <pc:sldChg chg="add del setBg">
        <pc:chgData name="Viggo Andersen" userId="392a4faf-7aca-4229-a8b8-9a2a18644068" providerId="ADAL" clId="{E20CCC2D-0FF4-4662-85DC-61925D72DAA0}" dt="2021-11-11T00:25:42.699" v="847" actId="47"/>
        <pc:sldMkLst>
          <pc:docMk/>
          <pc:sldMk cId="1577658609" sldId="315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1804086174" sldId="321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1421688484" sldId="322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3952698078" sldId="323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3009615372" sldId="324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486063422" sldId="325"/>
        </pc:sldMkLst>
      </pc:sldChg>
      <pc:sldChg chg="add setBg">
        <pc:chgData name="Viggo Andersen" userId="392a4faf-7aca-4229-a8b8-9a2a18644068" providerId="ADAL" clId="{E20CCC2D-0FF4-4662-85DC-61925D72DAA0}" dt="2021-11-11T00:35:27.091" v="887"/>
        <pc:sldMkLst>
          <pc:docMk/>
          <pc:sldMk cId="643366028" sldId="326"/>
        </pc:sldMkLst>
      </pc:sldChg>
      <pc:sldChg chg="add setBg">
        <pc:chgData name="Viggo Andersen" userId="392a4faf-7aca-4229-a8b8-9a2a18644068" providerId="ADAL" clId="{E20CCC2D-0FF4-4662-85DC-61925D72DAA0}" dt="2021-11-11T00:36:42.352" v="889"/>
        <pc:sldMkLst>
          <pc:docMk/>
          <pc:sldMk cId="913016297" sldId="327"/>
        </pc:sldMkLst>
      </pc:sldChg>
      <pc:sldChg chg="addSp modSp add mod setBg">
        <pc:chgData name="Viggo Andersen" userId="392a4faf-7aca-4229-a8b8-9a2a18644068" providerId="ADAL" clId="{E20CCC2D-0FF4-4662-85DC-61925D72DAA0}" dt="2021-11-11T00:52:42.351" v="963" actId="20577"/>
        <pc:sldMkLst>
          <pc:docMk/>
          <pc:sldMk cId="740228936" sldId="328"/>
        </pc:sldMkLst>
        <pc:spChg chg="mod">
          <ac:chgData name="Viggo Andersen" userId="392a4faf-7aca-4229-a8b8-9a2a18644068" providerId="ADAL" clId="{E20CCC2D-0FF4-4662-85DC-61925D72DAA0}" dt="2021-11-11T00:52:42.351" v="963" actId="20577"/>
          <ac:spMkLst>
            <pc:docMk/>
            <pc:sldMk cId="740228936" sldId="328"/>
            <ac:spMk id="3" creationId="{2D896F94-D588-4D9B-945E-058EDF602D8B}"/>
          </ac:spMkLst>
        </pc:spChg>
        <pc:spChg chg="add mod">
          <ac:chgData name="Viggo Andersen" userId="392a4faf-7aca-4229-a8b8-9a2a18644068" providerId="ADAL" clId="{E20CCC2D-0FF4-4662-85DC-61925D72DAA0}" dt="2021-11-11T00:52:12.199" v="958" actId="20577"/>
          <ac:spMkLst>
            <pc:docMk/>
            <pc:sldMk cId="740228936" sldId="328"/>
            <ac:spMk id="6" creationId="{5F2FD029-F3E8-43DA-AC36-6622F58B8276}"/>
          </ac:spMkLst>
        </pc:spChg>
      </pc:sldChg>
      <pc:sldChg chg="add setBg">
        <pc:chgData name="Viggo Andersen" userId="392a4faf-7aca-4229-a8b8-9a2a18644068" providerId="ADAL" clId="{E20CCC2D-0FF4-4662-85DC-61925D72DAA0}" dt="2021-11-11T00:36:42.352" v="889"/>
        <pc:sldMkLst>
          <pc:docMk/>
          <pc:sldMk cId="3080024417" sldId="3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C0AB1-7777-EA48-9872-393DAA530DA8}" type="datetimeFigureOut">
              <a:rPr lang="en-US" smtClean="0"/>
              <a:t>11/10/2021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3263-C1CE-E34A-AD46-7ADCC45736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2109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59900-1D02-0848-AA82-6ED8C4CCA000}" type="datetimeFigureOut">
              <a:rPr lang="en-US" smtClean="0"/>
              <a:t>11/10/2021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6AF7-0F88-4448-99BD-1AC252BB1A7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8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228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Programmering er steg-for-steg instruksjoner som får en datamaskin til å utføre en oppgave.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528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70975-CB35-024B-B5C8-CC31BB415381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0" y="213305"/>
            <a:ext cx="2748460" cy="1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70A0-F4AF-784C-82F6-8AA1CFD90576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D644-D198-0544-B930-C1227F213393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FAC7-51C0-EB4D-8A36-361A05B74186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53A1-9BB4-164E-AE9A-3854EA41B1DD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11A-E878-5944-926B-84A43B6D9342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476610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476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/>
              <a:t>«</a:t>
            </a:r>
            <a:r>
              <a:rPr lang="nb-NO" dirty="0" err="1"/>
              <a:t>Quote</a:t>
            </a:r>
            <a:r>
              <a:rPr lang="nb-NO" dirty="0"/>
              <a:t>»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11DA-76AE-8F46-BEBF-1D6B9C6BEB4F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25DD-6713-8646-A9CE-34E0FC3C79B1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F687F6-0F14-1E41-AF45-4EB96B35BEF9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505C71-5114-4041-8843-6E0D12AB0A8F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4730F5-AE65-5140-BD05-EA72359814C6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841CCA-6F93-A549-95CB-E276D5693E6D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E289D1-7343-444E-8D43-BAC46CA07C99}" type="datetime1">
              <a:rPr lang="nb-NO" smtClean="0"/>
              <a:t>10.11.2021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2A3-06B6-6749-9F7A-2916A03F484F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540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946D-D622-424F-8802-2FB8329B651D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E1C8-95FA-0C44-B65E-22A00A393EAE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84E7-553A-544F-B01D-3C7B5F9972A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8A71-EED5-D543-A9ED-B6BEFC298E42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6484-330E-984C-9882-A81E3DD5BB46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488" y="4834789"/>
            <a:ext cx="2895600" cy="159616"/>
          </a:xfrm>
          <a:prstGeom prst="rect">
            <a:avLst/>
          </a:prstGeom>
        </p:spPr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8EB59-1D71-4341-8167-C53E1D4C973B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406" y="4834789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1F5D854-43BD-7A47-B9A3-6C872AD2D06F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34789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" y="4673034"/>
            <a:ext cx="1255922" cy="4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7" r:id="rId4"/>
    <p:sldLayoutId id="2147483658" r:id="rId5"/>
    <p:sldLayoutId id="2147483659" r:id="rId6"/>
    <p:sldLayoutId id="2147483660" r:id="rId7"/>
    <p:sldLayoutId id="214748365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2" r:id="rId14"/>
    <p:sldLayoutId id="2147483661" r:id="rId15"/>
    <p:sldLayoutId id="2147483668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6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search?q=python+turtle+graphic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udir.no/globalassets/filer/bilder/algoritmisk-tenkning/plakat-algoritmisk-tenkning_a3hvi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realpython.com/beginners-guide-python-turtl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mar/gr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Zen_of_Python" TargetMode="External"/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" TargetMode="External"/><Relationship Id="rId2" Type="http://schemas.openxmlformats.org/officeDocument/2006/relationships/hyperlink" Target="https://trinket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nivers.lokus.no/marked/ungdomsskole/aktuelt/digitalt-grunnkurs-i-programmering-med-python" TargetMode="External"/><Relationship Id="rId5" Type="http://schemas.openxmlformats.org/officeDocument/2006/relationships/hyperlink" Target="https://www.youtube.com/channel/UCUtNCWIxLY4ZJfpe6GO9_Qw/videos" TargetMode="External"/><Relationship Id="rId4" Type="http://schemas.openxmlformats.org/officeDocument/2006/relationships/hyperlink" Target="https://thonny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univers.lokus.no/marked/ungdomsskole/aktuelt/digitalt-grunnkurs-i-programmering-med-pyth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82EF-F264-7542-BB6A-A779879F2EAC}" type="datetime1">
              <a:rPr lang="en-US" smtClean="0"/>
              <a:t>11/10/2021</a:t>
            </a:fld>
            <a:endParaRPr lang="nb-N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986488" y="4834789"/>
            <a:ext cx="2895600" cy="159616"/>
          </a:xfrm>
          <a:prstGeom prst="rect">
            <a:avLst/>
          </a:prstGeom>
        </p:spPr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514350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007366B-32AF-8048-B26C-8FDFBBED7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28" y="1511300"/>
            <a:ext cx="505799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F32166-9581-4BD5-A24E-C1ED6FEB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 Turtle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A00E9B-6A75-472C-B368-43FB75122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Python Turtle er basert på tankene fra det gamle språket LOGO</a:t>
            </a:r>
          </a:p>
          <a:p>
            <a:r>
              <a:rPr lang="en-US" dirty="0"/>
              <a:t>“Turtle graphics is a popular way for introducing programming to kids. It was part of the original Logo programming language developed by Wally </a:t>
            </a:r>
            <a:r>
              <a:rPr lang="en-US" dirty="0" err="1"/>
              <a:t>Feurzeig</a:t>
            </a:r>
            <a:r>
              <a:rPr lang="en-US" dirty="0"/>
              <a:t>, Seymour </a:t>
            </a:r>
            <a:r>
              <a:rPr lang="en-US" dirty="0" err="1"/>
              <a:t>Papert</a:t>
            </a:r>
            <a:r>
              <a:rPr lang="en-US" dirty="0"/>
              <a:t> and Cynthia Solomon in 1967.”</a:t>
            </a:r>
          </a:p>
          <a:p>
            <a:r>
              <a:rPr lang="en-US" dirty="0"/>
              <a:t>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utforske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Vinkler</a:t>
            </a:r>
            <a:endParaRPr lang="en-US" dirty="0"/>
          </a:p>
          <a:p>
            <a:pPr lvl="1"/>
            <a:r>
              <a:rPr lang="en-US" dirty="0" err="1"/>
              <a:t>Lengde</a:t>
            </a:r>
            <a:endParaRPr lang="en-US" dirty="0"/>
          </a:p>
          <a:p>
            <a:pPr lvl="1"/>
            <a:r>
              <a:rPr lang="en-US" dirty="0" err="1"/>
              <a:t>Visualisere</a:t>
            </a:r>
            <a:r>
              <a:rPr lang="en-US" dirty="0"/>
              <a:t> </a:t>
            </a:r>
            <a:r>
              <a:rPr lang="en-US" dirty="0" err="1"/>
              <a:t>matematikk</a:t>
            </a:r>
            <a:endParaRPr lang="en-US" dirty="0"/>
          </a:p>
          <a:p>
            <a:pPr lvl="1"/>
            <a:r>
              <a:rPr lang="en-US" dirty="0" err="1"/>
              <a:t>Formler</a:t>
            </a:r>
            <a:endParaRPr lang="en-US" dirty="0"/>
          </a:p>
          <a:p>
            <a:pPr lvl="1"/>
            <a:r>
              <a:rPr lang="en-US" dirty="0"/>
              <a:t>Algebra</a:t>
            </a:r>
          </a:p>
          <a:p>
            <a:pPr lvl="1"/>
            <a:r>
              <a:rPr lang="en-US" dirty="0"/>
              <a:t>Kunst 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Tegne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Algoritmisk</a:t>
            </a:r>
            <a:r>
              <a:rPr lang="en-US" dirty="0"/>
              <a:t> </a:t>
            </a:r>
            <a:r>
              <a:rPr lang="en-US" dirty="0" err="1"/>
              <a:t>tenkning</a:t>
            </a:r>
            <a:endParaRPr lang="en-US" dirty="0"/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4E63F41-1394-462E-ADA5-AE9825B7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FAC023E-E514-4655-9ADC-F6AEB938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10</a:t>
            </a:fld>
            <a:endParaRPr lang="nb-NO"/>
          </a:p>
        </p:txBody>
      </p:sp>
      <p:sp>
        <p:nvSpPr>
          <p:cNvPr id="6" name="Snakkeboble: rektangel med avrundede hjørner 5">
            <a:extLst>
              <a:ext uri="{FF2B5EF4-FFF2-40B4-BE49-F238E27FC236}">
                <a16:creationId xmlns:a16="http://schemas.microsoft.com/office/drawing/2014/main" id="{5FC5A0C9-CF5E-4586-A186-8B11A32CA359}"/>
              </a:ext>
            </a:extLst>
          </p:cNvPr>
          <p:cNvSpPr/>
          <p:nvPr/>
        </p:nvSpPr>
        <p:spPr>
          <a:xfrm>
            <a:off x="5585460" y="0"/>
            <a:ext cx="3558540" cy="891540"/>
          </a:xfrm>
          <a:prstGeom prst="wedgeRoundRectCallout">
            <a:avLst>
              <a:gd name="adj1" fmla="val -33372"/>
              <a:gd name="adj2" fmla="val 8728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  <a:hlinkClick r:id="rId2"/>
              </a:rPr>
              <a:t>https://www.google.com/search?q=python+turtle+graphics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4DBBDD7E-8F09-4E3B-A3BF-623A2504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218" y="445770"/>
            <a:ext cx="2638425" cy="895350"/>
          </a:xfrm>
          <a:prstGeom prst="rect">
            <a:avLst/>
          </a:prstGeom>
        </p:spPr>
      </p:pic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C3AF14E2-3A51-40EB-B88E-A04F199FF3A4}"/>
              </a:ext>
            </a:extLst>
          </p:cNvPr>
          <p:cNvSpPr/>
          <p:nvPr/>
        </p:nvSpPr>
        <p:spPr>
          <a:xfrm>
            <a:off x="7322372" y="2853060"/>
            <a:ext cx="1764254" cy="2091634"/>
          </a:xfrm>
          <a:prstGeom prst="wedgeRoundRectCallout">
            <a:avLst>
              <a:gd name="adj1" fmla="val -35405"/>
              <a:gd name="adj2" fmla="val -5826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from turtle import *</a:t>
            </a:r>
          </a:p>
          <a:p>
            <a:r>
              <a:rPr lang="en-US" sz="1100" dirty="0">
                <a:solidFill>
                  <a:schemeClr val="tx1"/>
                </a:solidFill>
              </a:rPr>
              <a:t>color('red', 'yellow’) </a:t>
            </a:r>
            <a:r>
              <a:rPr lang="en-US" sz="1100" dirty="0" err="1">
                <a:solidFill>
                  <a:schemeClr val="tx1"/>
                </a:solidFill>
              </a:rPr>
              <a:t>begin_fill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sz="1100" dirty="0">
                <a:solidFill>
                  <a:schemeClr val="tx1"/>
                </a:solidFill>
              </a:rPr>
              <a:t>while True: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forward(200)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left(170)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if abs(pos()) &lt; 1: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    break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end_fill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r>
              <a:rPr lang="en-US" sz="1100" dirty="0">
                <a:solidFill>
                  <a:schemeClr val="tx1"/>
                </a:solidFill>
              </a:rPr>
              <a:t>done()</a:t>
            </a:r>
            <a:endParaRPr lang="nb-NO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60E878-3E84-4665-843A-D427648B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 installere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ADCFCA9-063B-4499-B9D0-5EA513EAA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Python IDLE – laste ned fra python.org/</a:t>
            </a:r>
            <a:r>
              <a:rPr lang="nb-NO" dirty="0" err="1"/>
              <a:t>downloads</a:t>
            </a:r>
            <a:endParaRPr lang="nb-NO" dirty="0"/>
          </a:p>
          <a:p>
            <a:r>
              <a:rPr lang="nb-NO" dirty="0" err="1"/>
              <a:t>Spyder</a:t>
            </a:r>
            <a:r>
              <a:rPr lang="nb-NO" dirty="0"/>
              <a:t> – laste ned</a:t>
            </a:r>
          </a:p>
          <a:p>
            <a:r>
              <a:rPr lang="nb-NO" dirty="0"/>
              <a:t>Trinket.io - nettsted</a:t>
            </a:r>
          </a:p>
          <a:p>
            <a:r>
              <a:rPr lang="nb-NO" dirty="0"/>
              <a:t>Thonny.org – laste ned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62CCCDD-42A3-4ACE-BD74-2BD5F8FE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05C7EBC-2A18-4F35-9FB3-BD92D35A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57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05780B-846F-4A76-8C6C-4DE0513A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Installere, implementere, redigere, programmere, eksekvere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1567069-837B-40C0-A3D9-DA265A39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Installere Python IDLE</a:t>
            </a:r>
          </a:p>
          <a:p>
            <a:r>
              <a:rPr lang="nb-NO" dirty="0"/>
              <a:t>Shell</a:t>
            </a:r>
          </a:p>
          <a:p>
            <a:pPr lvl="1"/>
            <a:r>
              <a:rPr lang="nb-NO" dirty="0"/>
              <a:t>utforske</a:t>
            </a:r>
          </a:p>
          <a:p>
            <a:r>
              <a:rPr lang="nb-NO" dirty="0"/>
              <a:t>Editor</a:t>
            </a:r>
          </a:p>
          <a:p>
            <a:pPr lvl="1"/>
            <a:r>
              <a:rPr lang="nb-NO" dirty="0"/>
              <a:t>Utforske</a:t>
            </a:r>
          </a:p>
          <a:p>
            <a:pPr lvl="1"/>
            <a:r>
              <a:rPr lang="nb-NO" dirty="0"/>
              <a:t>fargene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282F91-141A-41BC-9CF3-06CA4B61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ABB70E7-F6DF-4C36-95EA-AF8338AF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668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AF1DA7-FAB6-48F9-8B03-A011D0C4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Variabler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F79180-1A2A-40FE-A8A2-ED9C3D09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Litt om </a:t>
            </a:r>
            <a:r>
              <a:rPr lang="nb-NO" dirty="0" err="1"/>
              <a:t>shell</a:t>
            </a:r>
            <a:r>
              <a:rPr lang="nb-NO" dirty="0"/>
              <a:t>/konsoll/kalkulatoren</a:t>
            </a:r>
          </a:p>
          <a:p>
            <a:pPr lvl="1"/>
            <a:r>
              <a:rPr lang="nb-NO" dirty="0"/>
              <a:t>Vise</a:t>
            </a:r>
          </a:p>
          <a:p>
            <a:pPr lvl="2"/>
            <a:r>
              <a:rPr lang="nb-NO" dirty="0" err="1"/>
              <a:t>Thonny</a:t>
            </a:r>
            <a:endParaRPr lang="nb-NO" dirty="0"/>
          </a:p>
          <a:p>
            <a:pPr lvl="2"/>
            <a:r>
              <a:rPr lang="nb-NO" dirty="0" err="1"/>
              <a:t>Idle</a:t>
            </a:r>
            <a:endParaRPr lang="nb-NO" dirty="0"/>
          </a:p>
          <a:p>
            <a:pPr lvl="2"/>
            <a:r>
              <a:rPr lang="nb-NO" dirty="0" err="1"/>
              <a:t>Spyder</a:t>
            </a:r>
            <a:endParaRPr lang="nb-NO" dirty="0"/>
          </a:p>
          <a:p>
            <a:pPr lvl="2"/>
            <a:r>
              <a:rPr lang="nb-NO" dirty="0"/>
              <a:t>Trinket.io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96F9B8E-2CB5-4EAD-9968-52786108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5E1377C-5D0C-472F-815F-FA7E5A3E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13</a:t>
            </a:fld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A0AF1B4-68A4-4876-83DD-78C56B288042}"/>
              </a:ext>
            </a:extLst>
          </p:cNvPr>
          <p:cNvSpPr txBox="1"/>
          <p:nvPr/>
        </p:nvSpPr>
        <p:spPr>
          <a:xfrm>
            <a:off x="4572000" y="4928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https://github.com/trummar/gren</a:t>
            </a:r>
          </a:p>
        </p:txBody>
      </p:sp>
    </p:spTree>
    <p:extLst>
      <p:ext uri="{BB962C8B-B14F-4D97-AF65-F5344CB8AC3E}">
        <p14:creationId xmlns:p14="http://schemas.microsoft.com/office/powerpoint/2010/main" val="423097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7D36E01-E36E-487E-AB56-D6B225F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Variabler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40A5A2-FD7B-4FAD-A437-E5E8AD58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Typer: </a:t>
            </a:r>
          </a:p>
          <a:p>
            <a:pPr lvl="1"/>
            <a:r>
              <a:rPr lang="nb-NO" dirty="0"/>
              <a:t>Tall</a:t>
            </a:r>
          </a:p>
          <a:p>
            <a:pPr lvl="2"/>
            <a:r>
              <a:rPr lang="nb-NO" dirty="0"/>
              <a:t>Heltall</a:t>
            </a:r>
          </a:p>
          <a:p>
            <a:pPr lvl="2"/>
            <a:r>
              <a:rPr lang="nb-NO" dirty="0"/>
              <a:t>Desimaltall</a:t>
            </a:r>
          </a:p>
          <a:p>
            <a:pPr lvl="1"/>
            <a:r>
              <a:rPr lang="nb-NO" dirty="0"/>
              <a:t>Tekststrenger</a:t>
            </a:r>
          </a:p>
          <a:p>
            <a:r>
              <a:rPr lang="nb-NO" dirty="0"/>
              <a:t>Kommandoen type()</a:t>
            </a:r>
          </a:p>
          <a:p>
            <a:pPr lvl="1"/>
            <a:r>
              <a:rPr lang="nb-NO" dirty="0"/>
              <a:t>Int, float, </a:t>
            </a:r>
            <a:r>
              <a:rPr lang="nb-NO" dirty="0" err="1"/>
              <a:t>str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AC3AB-C26E-441B-AFE5-1A8759C6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2473C5F-9424-491B-8F92-68C151B8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14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A1E13A8-EF5A-4680-8AD3-FB1F10B8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07" y="1906310"/>
            <a:ext cx="2973140" cy="1593533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08A015D-E5A2-4E6A-896D-792092D385D5}"/>
              </a:ext>
            </a:extLst>
          </p:cNvPr>
          <p:cNvSpPr/>
          <p:nvPr/>
        </p:nvSpPr>
        <p:spPr>
          <a:xfrm>
            <a:off x="5215890" y="781050"/>
            <a:ext cx="2148840" cy="813793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Prøv selv!</a:t>
            </a:r>
          </a:p>
        </p:txBody>
      </p:sp>
    </p:spTree>
    <p:extLst>
      <p:ext uri="{BB962C8B-B14F-4D97-AF65-F5344CB8AC3E}">
        <p14:creationId xmlns:p14="http://schemas.microsoft.com/office/powerpoint/2010/main" val="13620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D65B7F-B95B-4B25-BADC-7D6700BF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Variabler 2 - navn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DD0014-6361-4605-B8F6-653EA452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Navngiving</a:t>
            </a:r>
          </a:p>
          <a:p>
            <a:pPr lvl="1"/>
            <a:r>
              <a:rPr lang="nb-NO" dirty="0"/>
              <a:t>Må begynne med bokstav</a:t>
            </a:r>
          </a:p>
          <a:p>
            <a:pPr lvl="1"/>
            <a:r>
              <a:rPr lang="nb-NO" dirty="0"/>
              <a:t>Tall og bokstaver kan benyttes</a:t>
            </a:r>
          </a:p>
          <a:p>
            <a:pPr lvl="1"/>
            <a:r>
              <a:rPr lang="nb-NO" dirty="0"/>
              <a:t>Spesielle symboler kan ikke benyttes: -,# @</a:t>
            </a:r>
          </a:p>
          <a:p>
            <a:pPr lvl="1"/>
            <a:r>
              <a:rPr lang="nb-NO" dirty="0" err="1"/>
              <a:t>Understrek_underscore</a:t>
            </a:r>
            <a:r>
              <a:rPr lang="nb-NO" dirty="0"/>
              <a:t> kan </a:t>
            </a:r>
            <a:r>
              <a:rPr lang="nb-NO" dirty="0" err="1"/>
              <a:t>benyttes_som_mellomrom</a:t>
            </a:r>
            <a:endParaRPr lang="nb-NO" dirty="0"/>
          </a:p>
          <a:p>
            <a:pPr lvl="1"/>
            <a:r>
              <a:rPr lang="nb-NO" dirty="0"/>
              <a:t>Det skilles på store og små bokstaver</a:t>
            </a:r>
          </a:p>
          <a:p>
            <a:pPr lvl="1"/>
            <a:r>
              <a:rPr lang="nb-NO" dirty="0"/>
              <a:t>Unngå å bruke kommando-navn for eksempel: </a:t>
            </a:r>
            <a:r>
              <a:rPr lang="nb-NO" dirty="0" err="1"/>
              <a:t>print_tall</a:t>
            </a:r>
            <a:r>
              <a:rPr lang="nb-NO" dirty="0"/>
              <a:t> eller print1</a:t>
            </a:r>
          </a:p>
          <a:p>
            <a:pPr lvl="1"/>
            <a:r>
              <a:rPr lang="nb-NO" dirty="0"/>
              <a:t>Bruk nyttige variabelnavn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771A5E7-66A0-4312-99CA-48483BA9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841F730-80F2-4C5B-AD91-1B597BE4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504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D1BE71-95AE-453B-A80E-FD962426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Variabler 3 - tall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7CE462-C4BA-47B5-92F0-0F50CF920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Heltall og desimaltall</a:t>
            </a:r>
          </a:p>
          <a:p>
            <a:pPr lvl="1"/>
            <a:r>
              <a:rPr lang="nb-NO" dirty="0"/>
              <a:t>Heltall brukes i tellinger</a:t>
            </a:r>
          </a:p>
          <a:p>
            <a:pPr lvl="1"/>
            <a:r>
              <a:rPr lang="nb-NO" dirty="0"/>
              <a:t>Desimaltall brukes i målinger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D250493-DB8B-4F46-86C1-7B3851ED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C40253C-97E2-4608-9072-07092F29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16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76F8566-01A7-426C-A68A-568C34E1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427" y="2263774"/>
            <a:ext cx="2328863" cy="1703865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DCA921E4-892D-4318-9696-60E3A833741F}"/>
              </a:ext>
            </a:extLst>
          </p:cNvPr>
          <p:cNvSpPr/>
          <p:nvPr/>
        </p:nvSpPr>
        <p:spPr>
          <a:xfrm>
            <a:off x="5448300" y="856786"/>
            <a:ext cx="2613660" cy="134158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Prøv selv! </a:t>
            </a:r>
          </a:p>
          <a:p>
            <a:pPr algn="ctr"/>
            <a:r>
              <a:rPr lang="nb-NO" dirty="0"/>
              <a:t>Bytt ut og prøv igjen!</a:t>
            </a:r>
          </a:p>
          <a:p>
            <a:pPr algn="ctr"/>
            <a:r>
              <a:rPr lang="nb-NO" dirty="0"/>
              <a:t>Hva skjer om du bare skriver y? </a:t>
            </a:r>
          </a:p>
        </p:txBody>
      </p:sp>
    </p:spTree>
    <p:extLst>
      <p:ext uri="{BB962C8B-B14F-4D97-AF65-F5344CB8AC3E}">
        <p14:creationId xmlns:p14="http://schemas.microsoft.com/office/powerpoint/2010/main" val="34751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227A25-C677-436D-8961-13619D70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Print</a:t>
            </a:r>
            <a:r>
              <a:rPr lang="nb-NO" dirty="0"/>
              <a:t>() – kommandoen vi bruker ofte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503D3B-1082-4E29-AADB-6D939BA58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718047" cy="2850156"/>
          </a:xfrm>
        </p:spPr>
        <p:txBody>
          <a:bodyPr/>
          <a:lstStyle/>
          <a:p>
            <a:r>
              <a:rPr lang="nb-NO" dirty="0" err="1"/>
              <a:t>Parantesene</a:t>
            </a:r>
            <a:r>
              <a:rPr lang="nb-NO" dirty="0"/>
              <a:t> – strukturen –funksjonen</a:t>
            </a:r>
          </a:p>
          <a:p>
            <a:pPr lvl="1"/>
            <a:r>
              <a:rPr lang="nb-NO" dirty="0"/>
              <a:t>Anførselstegn, gåseøyne, svevekomma, hermetegn, </a:t>
            </a:r>
            <a:r>
              <a:rPr lang="nb-NO" dirty="0" err="1"/>
              <a:t>fnutta</a:t>
            </a:r>
            <a:r>
              <a:rPr lang="nb-NO" dirty="0"/>
              <a:t>, </a:t>
            </a:r>
            <a:r>
              <a:rPr lang="nb-NO" dirty="0" err="1"/>
              <a:t>osv</a:t>
            </a:r>
            <a:endParaRPr lang="nb-NO" dirty="0"/>
          </a:p>
          <a:p>
            <a:r>
              <a:rPr lang="nb-NO" dirty="0"/>
              <a:t>For å skrive resultater til skjerm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3F3640F-FFE1-491E-8C7C-6D23FD69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6D7A41A-0193-4B8C-8C18-602B88E2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17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51488C7-89C9-4852-9AE9-FD318AFA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41" y="1558289"/>
            <a:ext cx="3320593" cy="3103245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D7D49C35-3FE6-4669-AA92-CCE7910D6AC1}"/>
              </a:ext>
            </a:extLst>
          </p:cNvPr>
          <p:cNvSpPr/>
          <p:nvPr/>
        </p:nvSpPr>
        <p:spPr>
          <a:xfrm>
            <a:off x="6576060" y="582930"/>
            <a:ext cx="2198370" cy="1011913"/>
          </a:xfrm>
          <a:prstGeom prst="wedgeRoundRectCallout">
            <a:avLst>
              <a:gd name="adj1" fmla="val -42150"/>
              <a:gd name="adj2" fmla="val 1031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Prøv selv!!</a:t>
            </a:r>
          </a:p>
        </p:txBody>
      </p:sp>
    </p:spTree>
    <p:extLst>
      <p:ext uri="{BB962C8B-B14F-4D97-AF65-F5344CB8AC3E}">
        <p14:creationId xmlns:p14="http://schemas.microsoft.com/office/powerpoint/2010/main" val="42531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49DAC0-4D4F-436B-A9EA-F0DDCD33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Aritmetiske operatorer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F789850-889E-4B9E-A61A-75F8F386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68" y="1690625"/>
            <a:ext cx="3683757" cy="2850156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Addisjon</a:t>
            </a:r>
          </a:p>
          <a:p>
            <a:pPr marL="244475" lvl="1" indent="0">
              <a:buNone/>
            </a:pPr>
            <a:r>
              <a:rPr lang="nb-NO" dirty="0"/>
              <a:t>+</a:t>
            </a:r>
          </a:p>
          <a:p>
            <a:pPr marL="0" indent="0">
              <a:buNone/>
            </a:pPr>
            <a:r>
              <a:rPr lang="nb-NO" dirty="0"/>
              <a:t>Subtraksjon</a:t>
            </a:r>
          </a:p>
          <a:p>
            <a:pPr marL="244475" lvl="1" indent="0">
              <a:buNone/>
            </a:pPr>
            <a:r>
              <a:rPr lang="nb-NO" dirty="0"/>
              <a:t>-</a:t>
            </a:r>
          </a:p>
          <a:p>
            <a:pPr marL="0" indent="0">
              <a:buNone/>
            </a:pPr>
            <a:r>
              <a:rPr lang="nb-NO" dirty="0"/>
              <a:t>Multiplikasjon</a:t>
            </a:r>
          </a:p>
          <a:p>
            <a:pPr marL="244475" lvl="1" indent="0">
              <a:buNone/>
            </a:pPr>
            <a:r>
              <a:rPr lang="nb-NO" dirty="0"/>
              <a:t>*</a:t>
            </a:r>
          </a:p>
          <a:p>
            <a:pPr marL="0" indent="0">
              <a:buNone/>
            </a:pPr>
            <a:r>
              <a:rPr lang="nb-NO" dirty="0"/>
              <a:t>Divisjon</a:t>
            </a:r>
          </a:p>
          <a:p>
            <a:pPr marL="244475" lvl="1" indent="0">
              <a:buNone/>
            </a:pPr>
            <a:r>
              <a:rPr lang="nb-NO" dirty="0"/>
              <a:t>/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170739-C74A-42A6-9986-CF2D9C97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49ECAC6-002B-44D8-AD8A-25D1D4EF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18</a:t>
            </a:fld>
            <a:endParaRPr lang="nb-NO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7777B421-0034-4354-8DA7-2A183BA696D1}"/>
              </a:ext>
            </a:extLst>
          </p:cNvPr>
          <p:cNvSpPr txBox="1">
            <a:spLocks/>
          </p:cNvSpPr>
          <p:nvPr/>
        </p:nvSpPr>
        <p:spPr>
          <a:xfrm>
            <a:off x="4271010" y="1594843"/>
            <a:ext cx="3683757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76213" indent="-17621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452438" indent="-207963" algn="l" defTabSz="45085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627063" indent="-158750" algn="l" defTabSz="627063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804863" indent="-16192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987425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err="1"/>
              <a:t>Modulo</a:t>
            </a:r>
            <a:r>
              <a:rPr lang="nb-NO" dirty="0"/>
              <a:t> «rest divisjon»</a:t>
            </a:r>
          </a:p>
          <a:p>
            <a:pPr marL="244475" lvl="1" indent="0">
              <a:buNone/>
            </a:pPr>
            <a:r>
              <a:rPr lang="nb-NO" dirty="0"/>
              <a:t>%</a:t>
            </a:r>
          </a:p>
          <a:p>
            <a:pPr marL="0" indent="0">
              <a:buNone/>
            </a:pPr>
            <a:r>
              <a:rPr lang="nb-NO" dirty="0"/>
              <a:t>«heltall divisjon»</a:t>
            </a:r>
          </a:p>
          <a:p>
            <a:pPr marL="244475" lvl="1" indent="0">
              <a:buNone/>
            </a:pPr>
            <a:r>
              <a:rPr lang="nb-NO" dirty="0"/>
              <a:t>//  «</a:t>
            </a:r>
            <a:r>
              <a:rPr lang="nb-NO" dirty="0" err="1"/>
              <a:t>floor</a:t>
            </a:r>
            <a:r>
              <a:rPr lang="nb-NO" dirty="0"/>
              <a:t> divisjon»</a:t>
            </a:r>
          </a:p>
          <a:p>
            <a:pPr marL="0" indent="0">
              <a:buNone/>
            </a:pPr>
            <a:r>
              <a:rPr lang="nb-NO" dirty="0"/>
              <a:t>eksponent</a:t>
            </a:r>
          </a:p>
          <a:p>
            <a:pPr marL="244475" lvl="1" indent="0">
              <a:buNone/>
            </a:pPr>
            <a:r>
              <a:rPr lang="nb-NO" dirty="0"/>
              <a:t>**</a:t>
            </a:r>
          </a:p>
          <a:p>
            <a:pPr marL="0" indent="0">
              <a:buNone/>
            </a:pPr>
            <a:r>
              <a:rPr lang="nb-NO" dirty="0"/>
              <a:t>Kvadratrot? </a:t>
            </a:r>
          </a:p>
          <a:p>
            <a:pPr marL="244475" lvl="1" indent="0">
              <a:buNone/>
            </a:pPr>
            <a:r>
              <a:rPr lang="nb-NO" dirty="0"/>
              <a:t>**(0.5)</a:t>
            </a:r>
          </a:p>
          <a:p>
            <a:pPr lvl="1"/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C0CF0055-BF9D-4BF7-9DE2-687931F9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81" y="1164451"/>
            <a:ext cx="2029529" cy="3710940"/>
          </a:xfrm>
          <a:prstGeom prst="rect">
            <a:avLst/>
          </a:prstGeom>
        </p:spPr>
      </p:pic>
      <p:sp>
        <p:nvSpPr>
          <p:cNvPr id="9" name="Snakkeboble: rektangel med avrundede hjørner 8">
            <a:extLst>
              <a:ext uri="{FF2B5EF4-FFF2-40B4-BE49-F238E27FC236}">
                <a16:creationId xmlns:a16="http://schemas.microsoft.com/office/drawing/2014/main" id="{EC6C1864-1E4C-42E2-A3E5-9B798C8C3F7B}"/>
              </a:ext>
            </a:extLst>
          </p:cNvPr>
          <p:cNvSpPr/>
          <p:nvPr/>
        </p:nvSpPr>
        <p:spPr>
          <a:xfrm>
            <a:off x="4571999" y="483870"/>
            <a:ext cx="1711931" cy="765810"/>
          </a:xfrm>
          <a:prstGeom prst="wedgeRoundRectCallout">
            <a:avLst>
              <a:gd name="adj1" fmla="val 66631"/>
              <a:gd name="adj2" fmla="val 10478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Prøv selv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C991246C-1765-4834-A562-0D1ECC85DE88}"/>
              </a:ext>
            </a:extLst>
          </p:cNvPr>
          <p:cNvSpPr/>
          <p:nvPr/>
        </p:nvSpPr>
        <p:spPr>
          <a:xfrm>
            <a:off x="1895138" y="3583864"/>
            <a:ext cx="2189182" cy="1559635"/>
          </a:xfrm>
          <a:prstGeom prst="wedgeRoundRectCallout">
            <a:avLst>
              <a:gd name="adj1" fmla="val 59539"/>
              <a:gd name="adj2" fmla="val -12930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Eksempel med 7:2</a:t>
            </a:r>
          </a:p>
          <a:p>
            <a:pPr algn="ctr"/>
            <a:endParaRPr lang="nb-NO" dirty="0"/>
          </a:p>
          <a:p>
            <a:pPr algn="ctr"/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5FFB635-BA32-4D22-A3AB-08847E2C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11" y="4201314"/>
            <a:ext cx="653650" cy="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272A64-30D0-49D3-9AEC-355F88A5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Komparative operatorer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2765C2-A6DB-4985-8F7D-B193C775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Eks: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CDC72B8-7B38-482C-8147-470B2268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4F6B1A1-F10A-40E8-9B57-77479F01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19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2EA1F29-2C41-41F9-8696-C9F830E0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78" y="1215390"/>
            <a:ext cx="7283422" cy="36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_A8A322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 descr="CMonster-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48" y="1117600"/>
            <a:ext cx="1007266" cy="23749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169B-EE99-8642-8168-AC7573A6414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</a:t>
            </a:fld>
            <a:endParaRPr lang="nb-NO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28" y="1511300"/>
            <a:ext cx="505799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5A89B3-334E-4850-BDF7-3F729FAE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operatorer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7A2263C-A03B-4F5E-A6B8-BCC67B0B6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F790D5-A78F-42BC-BDB6-52EE3A4F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4C791C8-754B-4D07-B9A7-9D02A4FE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20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7B51697-BBA8-4317-9A0F-27D3B633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7450"/>
            <a:ext cx="4682153" cy="398241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769BEDA-43F2-4B29-BB5F-6FED7814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3" y="1433847"/>
            <a:ext cx="4751070" cy="11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63E30B-12AA-42F6-BF74-2EE2F5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Løker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9AC2FC4-E029-46B6-9A40-808D3819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3561B25-35FD-499D-87D1-FE2D8830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21</a:t>
            </a:fld>
            <a:endParaRPr lang="nb-NO"/>
          </a:p>
        </p:txBody>
      </p:sp>
      <p:pic>
        <p:nvPicPr>
          <p:cNvPr id="2052" name="Picture 4" descr="Gul løk, hvitløk, sjalottløk, rødløk, vårløk, purre og zittauerløk.">
            <a:extLst>
              <a:ext uri="{FF2B5EF4-FFF2-40B4-BE49-F238E27FC236}">
                <a16:creationId xmlns:a16="http://schemas.microsoft.com/office/drawing/2014/main" id="{42151A44-6155-4749-BE7A-B80F421B94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893741"/>
            <a:ext cx="5265420" cy="364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7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4118D21-2058-4679-9F49-4C94A98E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Løkker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BDAE93-A6FC-4799-8600-A58D0436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756147" cy="2850156"/>
          </a:xfrm>
        </p:spPr>
        <p:txBody>
          <a:bodyPr/>
          <a:lstStyle/>
          <a:p>
            <a:r>
              <a:rPr lang="nb-NO" dirty="0"/>
              <a:t>For å gjenta et gjøremål</a:t>
            </a:r>
          </a:p>
          <a:p>
            <a:r>
              <a:rPr lang="nb-NO" dirty="0"/>
              <a:t>Hvilken betingelse har du for å stoppe?</a:t>
            </a:r>
          </a:p>
          <a:p>
            <a:r>
              <a:rPr lang="nb-NO" dirty="0" err="1"/>
              <a:t>While</a:t>
            </a:r>
            <a:r>
              <a:rPr lang="nb-NO" dirty="0"/>
              <a:t> løkker</a:t>
            </a:r>
          </a:p>
          <a:p>
            <a:pPr lvl="1"/>
            <a:r>
              <a:rPr lang="nb-NO" dirty="0"/>
              <a:t>«så lenge»</a:t>
            </a:r>
          </a:p>
          <a:p>
            <a:r>
              <a:rPr lang="nb-NO" dirty="0"/>
              <a:t>For løkker</a:t>
            </a:r>
          </a:p>
          <a:p>
            <a:pPr lvl="1"/>
            <a:r>
              <a:rPr lang="nb-NO" dirty="0"/>
              <a:t>«så mange steg»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DB32C5-74C7-4085-B17A-7B0282F2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8437F9A-3A03-4F2D-B47F-498DEEE5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C8FD952-9B40-4B48-BDA8-3C0D9E09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69" y="727205"/>
            <a:ext cx="36387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605E26-79DB-4FD7-A6D8-3545F278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Innrykk i Python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6D3394-42CB-4DA1-927B-5B5A0939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4 </a:t>
            </a:r>
            <a:r>
              <a:rPr lang="nb-NO" dirty="0" err="1"/>
              <a:t>space</a:t>
            </a:r>
            <a:r>
              <a:rPr lang="nb-NO" dirty="0"/>
              <a:t> eller et trykk på Tab. </a:t>
            </a:r>
          </a:p>
          <a:p>
            <a:r>
              <a:rPr lang="nb-NO" dirty="0"/>
              <a:t>Når en linje ender med kolon går editoren </a:t>
            </a:r>
            <a:r>
              <a:rPr lang="nb-NO" dirty="0" err="1"/>
              <a:t>automagisk</a:t>
            </a:r>
            <a:r>
              <a:rPr lang="nb-NO" dirty="0"/>
              <a:t> til en ny innrykket linje</a:t>
            </a:r>
          </a:p>
          <a:p>
            <a:r>
              <a:rPr lang="nb-NO" dirty="0"/>
              <a:t>Dette er essensielt for Python.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B7B1970-3C2F-401C-B7B8-1E77E2FD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2944350-92ED-4B51-8B0E-84824657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997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60CF1D-FE4F-4BCE-A848-D53CBD03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Løkker - FOR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78B63BF-B16A-4721-86D7-2B14B909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820917" cy="2850156"/>
          </a:xfrm>
        </p:spPr>
        <p:txBody>
          <a:bodyPr/>
          <a:lstStyle/>
          <a:p>
            <a:r>
              <a:rPr lang="nb-NO" dirty="0"/>
              <a:t>Repeterende stegvis</a:t>
            </a:r>
          </a:p>
          <a:p>
            <a:r>
              <a:rPr lang="nb-NO" dirty="0"/>
              <a:t>Har en start og en stopp</a:t>
            </a:r>
          </a:p>
          <a:p>
            <a:r>
              <a:rPr lang="nb-NO" dirty="0"/>
              <a:t>Nyttig for iterasjoner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68DC92C-4D5E-4C29-83AD-98CB051E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34182E3-DAEA-4F34-AF6E-149270D6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24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32F9064-FE21-4917-B55F-81EFC76E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1129665"/>
            <a:ext cx="2583984" cy="64960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4B1DE511-C9AB-47C1-BA73-E0A323B5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20" y="1978342"/>
            <a:ext cx="2579129" cy="649606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4F0E4A0-F71A-4F60-A177-2E215958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20" y="2731366"/>
            <a:ext cx="2583984" cy="51078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91689CE-7A77-4D59-913F-8F03BE165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420" y="3395102"/>
            <a:ext cx="3627120" cy="8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502D49-9583-457A-B781-41DDFF05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 med løkker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290F5D4-C2EC-4555-B942-5226AB8D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527547" cy="2850156"/>
          </a:xfrm>
        </p:spPr>
        <p:txBody>
          <a:bodyPr/>
          <a:lstStyle/>
          <a:p>
            <a:r>
              <a:rPr lang="nb-NO" dirty="0"/>
              <a:t>Skriv et eller flere program som skriver ut de ti første….</a:t>
            </a:r>
          </a:p>
          <a:p>
            <a:pPr lvl="1"/>
            <a:r>
              <a:rPr lang="nb-NO" dirty="0"/>
              <a:t>Partallene</a:t>
            </a:r>
          </a:p>
          <a:p>
            <a:pPr lvl="1"/>
            <a:r>
              <a:rPr lang="nb-NO" dirty="0"/>
              <a:t>Oddetallene</a:t>
            </a:r>
          </a:p>
          <a:p>
            <a:pPr lvl="1"/>
            <a:r>
              <a:rPr lang="nb-NO" dirty="0"/>
              <a:t>Kvadrattallene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E38EE89-7794-41E3-A484-5F790BBA7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8F86CD2-DF27-4678-94A1-F90FEC62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973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0BA8DC-E1EC-4FA7-B072-BA654203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i Python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89A71E-DFC2-4FC3-8F72-D6FCAD2BE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909210" cy="2850156"/>
          </a:xfrm>
        </p:spPr>
        <p:txBody>
          <a:bodyPr/>
          <a:lstStyle/>
          <a:p>
            <a:r>
              <a:rPr lang="nb-NO" dirty="0"/>
              <a:t>Funksjoner er forenklinger i Python</a:t>
            </a:r>
          </a:p>
          <a:p>
            <a:pPr lvl="1"/>
            <a:r>
              <a:rPr lang="nb-NO" dirty="0"/>
              <a:t>Men kan også være og oppføre seg slik som det matematiske funksjonene vi er vant til: f(x) </a:t>
            </a:r>
          </a:p>
          <a:p>
            <a:pPr lvl="1"/>
            <a:r>
              <a:rPr lang="nb-NO" dirty="0"/>
              <a:t>Kodeordet er </a:t>
            </a:r>
            <a:r>
              <a:rPr lang="nb-NO" b="1" dirty="0" err="1"/>
              <a:t>def</a:t>
            </a:r>
            <a:r>
              <a:rPr lang="nb-NO" b="1" dirty="0"/>
              <a:t> </a:t>
            </a:r>
            <a:r>
              <a:rPr lang="nb-NO" dirty="0"/>
              <a:t>og navnet er </a:t>
            </a:r>
            <a:r>
              <a:rPr lang="nb-NO" b="1" dirty="0"/>
              <a:t>navn():</a:t>
            </a:r>
          </a:p>
          <a:p>
            <a:r>
              <a:rPr lang="nb-NO" dirty="0"/>
              <a:t>Husk </a:t>
            </a:r>
            <a:r>
              <a:rPr lang="nb-NO" dirty="0" err="1"/>
              <a:t>paranteser</a:t>
            </a:r>
            <a:r>
              <a:rPr lang="nb-NO" dirty="0"/>
              <a:t> og kolon!!!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CE8BA21-9FB3-4B15-9A6D-96F63F41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3AAA340-638A-473C-A609-1815C8E6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26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BB591B5-C0F4-45A0-B935-CA77D6CA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86" y="856786"/>
            <a:ext cx="2122494" cy="100864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E932447-DF8F-4017-90B2-C2034FD8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286" y="2049629"/>
            <a:ext cx="3165218" cy="20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2AED5C3-23C3-49B0-8E96-8BF03B9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2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5E12D2-F9E9-44CC-8B39-0AA86A7A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984747" cy="2850156"/>
          </a:xfrm>
        </p:spPr>
        <p:txBody>
          <a:bodyPr/>
          <a:lstStyle/>
          <a:p>
            <a:r>
              <a:rPr lang="nb-NO" dirty="0"/>
              <a:t>Return funksjonen returnerer variable som programmet skal gi ut fra funksjonen</a:t>
            </a:r>
          </a:p>
          <a:p>
            <a:r>
              <a:rPr lang="nb-NO" dirty="0"/>
              <a:t>Globale og lokale variable</a:t>
            </a:r>
          </a:p>
          <a:p>
            <a:pPr lvl="1"/>
            <a:r>
              <a:rPr lang="nb-NO" dirty="0"/>
              <a:t>Funksjoner</a:t>
            </a:r>
          </a:p>
          <a:p>
            <a:pPr lvl="1"/>
            <a:r>
              <a:rPr lang="nb-NO" dirty="0"/>
              <a:t>Utenfor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F5FEBE-4C18-450D-8A7F-34611429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3C5B421-2CD5-455C-B5F1-8E27657F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27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5D23A11-9CA3-4CB6-94F0-3B470707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26" y="856786"/>
            <a:ext cx="2574757" cy="119459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D6792195-0F3A-4769-AA8F-70297EAF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26" y="2376237"/>
            <a:ext cx="2348415" cy="16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271010-4813-439E-9F9B-518DD435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3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40DDC6-3DEE-4FA8-9237-00EC1B52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984747" cy="2850156"/>
          </a:xfrm>
        </p:spPr>
        <p:txBody>
          <a:bodyPr/>
          <a:lstStyle/>
          <a:p>
            <a:r>
              <a:rPr lang="nb-NO" dirty="0" err="1"/>
              <a:t>main</a:t>
            </a:r>
            <a:r>
              <a:rPr lang="nb-NO" dirty="0"/>
              <a:t>()</a:t>
            </a:r>
          </a:p>
          <a:p>
            <a:r>
              <a:rPr lang="nb-NO" dirty="0"/>
              <a:t>Brukes for å holde på flere funksjoner</a:t>
            </a:r>
          </a:p>
          <a:p>
            <a:r>
              <a:rPr lang="nb-NO" dirty="0"/>
              <a:t>For struktur og orden</a:t>
            </a:r>
          </a:p>
          <a:p>
            <a:r>
              <a:rPr lang="nb-NO" dirty="0"/>
              <a:t>Man kan brukes samme verdien om igjen videre i hovedfunksjonen</a:t>
            </a:r>
          </a:p>
          <a:p>
            <a:r>
              <a:rPr lang="nb-NO" dirty="0"/>
              <a:t>Oppgave</a:t>
            </a:r>
          </a:p>
          <a:p>
            <a:pPr lvl="1"/>
            <a:r>
              <a:rPr lang="nb-NO" dirty="0"/>
              <a:t>Bygg ut eksempelet med flere nyttige og unyttige funksjoner som bruker tallet, 6, om igjen. </a:t>
            </a:r>
          </a:p>
          <a:p>
            <a:pPr lvl="1"/>
            <a:r>
              <a:rPr lang="nb-NO" dirty="0"/>
              <a:t>Lag en spørring som spør etter et tall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E8B0C9-1A49-4919-8489-34C5AE21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CC7C037-E589-4E53-A318-5743F3C8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28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B12F212-3EDD-4500-8F5A-D8E9113B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85411"/>
            <a:ext cx="3967864" cy="28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03DECC-6F94-46C8-B40A-01A468D4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– </a:t>
            </a:r>
            <a:br>
              <a:rPr lang="nb-NO" dirty="0"/>
            </a:br>
            <a:r>
              <a:rPr lang="nb-NO" dirty="0"/>
              <a:t>algoritmisk tenkning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6DBD3D-1599-4BD8-9958-812BC195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Python</a:t>
            </a:r>
          </a:p>
          <a:p>
            <a:pPr lvl="1"/>
            <a:r>
              <a:rPr lang="nb-NO" dirty="0"/>
              <a:t>Struktur</a:t>
            </a:r>
          </a:p>
          <a:p>
            <a:pPr lvl="1"/>
            <a:r>
              <a:rPr lang="nb-NO" dirty="0"/>
              <a:t>Funksjoner</a:t>
            </a:r>
          </a:p>
          <a:p>
            <a:r>
              <a:rPr lang="nb-NO" dirty="0">
                <a:hlinkClick r:id="rId2"/>
              </a:rPr>
              <a:t>https://www.udir.no/globalassets/filer/bilder/algoritmisk-tenkning/plakat-algoritmisk-tenkning_a3hvit.pdf</a:t>
            </a:r>
            <a:endParaRPr lang="nb-NO" dirty="0"/>
          </a:p>
          <a:p>
            <a:endParaRPr lang="nb-NO" dirty="0"/>
          </a:p>
          <a:p>
            <a:pPr marL="244475" lvl="1" indent="0">
              <a:buNone/>
            </a:pP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1A14D18-CAFE-4658-A80B-3DD15129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23DC688-C4A6-4FD3-8871-443F8801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29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EED0BB7-FDE4-43F5-B3D2-49222F5A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66" y="645694"/>
            <a:ext cx="5625309" cy="4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Python for nybegynnere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b="1" dirty="0">
                <a:latin typeface="Calibri"/>
                <a:cs typeface="Calibri"/>
              </a:rPr>
              <a:t>Viggo T. Andersen</a:t>
            </a:r>
          </a:p>
          <a:p>
            <a:endParaRPr lang="nb-NO" dirty="0"/>
          </a:p>
          <a:p>
            <a:r>
              <a:rPr lang="nb-NO" dirty="0"/>
              <a:t>Matematikk – USN – Campus Vestfold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F7352-36FA-7045-AC00-1A0BE6875562}" type="datetime1">
              <a:rPr lang="nb-NO" smtClean="0"/>
              <a:t>10.11.2021</a:t>
            </a:fld>
            <a:endParaRPr lang="nb-N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5" name="Picture 4" descr="DMonster-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50" y="2609850"/>
            <a:ext cx="1536700" cy="1536700"/>
          </a:xfrm>
          <a:prstGeom prst="rect">
            <a:avLst/>
          </a:prstGeom>
        </p:spPr>
      </p:pic>
      <p:pic>
        <p:nvPicPr>
          <p:cNvPr id="10" name="Picture Placeholder 8" descr="_A8A3221.jpg">
            <a:extLst>
              <a:ext uri="{FF2B5EF4-FFF2-40B4-BE49-F238E27FC236}">
                <a16:creationId xmlns:a16="http://schemas.microsoft.com/office/drawing/2014/main" id="{740DAE5C-B562-431C-9CD0-3FFB151DBD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335" r="28335"/>
          <a:stretch>
            <a:fillRect/>
          </a:stretch>
        </p:blipFill>
        <p:spPr>
          <a:xfrm>
            <a:off x="5156200" y="219075"/>
            <a:ext cx="3829050" cy="4476750"/>
          </a:xfrm>
        </p:spPr>
      </p:pic>
    </p:spTree>
    <p:extLst>
      <p:ext uri="{BB962C8B-B14F-4D97-AF65-F5344CB8AC3E}">
        <p14:creationId xmlns:p14="http://schemas.microsoft.com/office/powerpoint/2010/main" val="422687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BFCA7C-C94E-4D59-A695-0AE12501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- oppgave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20CB59-5D5B-4C61-862F-1F4B0924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Lag et program som tar sekunder som input og produserer et svar på følgende format:</a:t>
            </a:r>
          </a:p>
          <a:p>
            <a:pPr lvl="1"/>
            <a:r>
              <a:rPr lang="nb-NO" dirty="0"/>
              <a:t>380 sekunder er, 0 dager, 0 timer, 6 minutter og 20 sekunder</a:t>
            </a:r>
          </a:p>
          <a:p>
            <a:r>
              <a:rPr lang="nb-NO" dirty="0"/>
              <a:t>Utvid programmet til å kunne ha valgfri input, for eksempel timer og/eller minutter og/eller dager</a:t>
            </a:r>
          </a:p>
          <a:p>
            <a:r>
              <a:rPr lang="nb-NO" dirty="0"/>
              <a:t>Lag en annen vri på programmet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BC02DE0-8D99-4768-846F-DBE9599B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6B0A2C3-696C-49E2-8B89-A1263C21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606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D08881-2796-44A1-95B5-CE4238B7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Funksjoner oppgave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314F48B-9D0F-41AC-ABB1-9F14C4F5A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Enda en?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1138539-77EC-4388-8917-DDB1575E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9B68494-2507-46D6-A670-E2AE9F83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336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C1E917A-8E3F-4C16-9A48-CC94591F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Input() – få inn data fra bruker og inn i en variabel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D45521-D56B-4BAA-AAFC-6752BEAC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4" y="1594843"/>
            <a:ext cx="2658402" cy="2850156"/>
          </a:xfrm>
        </p:spPr>
        <p:txBody>
          <a:bodyPr/>
          <a:lstStyle/>
          <a:p>
            <a:r>
              <a:rPr lang="nb-NO" dirty="0"/>
              <a:t>Vi har også noen funksjoner som gjør om mellom datatyper:</a:t>
            </a:r>
          </a:p>
          <a:p>
            <a:pPr lvl="1"/>
            <a:r>
              <a:rPr lang="nb-NO" dirty="0"/>
              <a:t>float()</a:t>
            </a:r>
          </a:p>
          <a:p>
            <a:pPr lvl="1"/>
            <a:r>
              <a:rPr lang="nb-NO" dirty="0" err="1"/>
              <a:t>int</a:t>
            </a:r>
            <a:r>
              <a:rPr lang="nb-NO" dirty="0"/>
              <a:t>()</a:t>
            </a:r>
          </a:p>
          <a:p>
            <a:pPr lvl="1"/>
            <a:r>
              <a:rPr lang="nb-NO" dirty="0" err="1"/>
              <a:t>str</a:t>
            </a:r>
            <a:r>
              <a:rPr lang="nb-NO" dirty="0"/>
              <a:t>()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1ED95E7-4722-4809-9B18-67478C35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4E94519-E98C-47ED-9723-EFF04A18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32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0263F47-EE1D-427D-B9C6-4ED88B30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55" y="1375410"/>
            <a:ext cx="5739505" cy="21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0144A5E-9D00-416A-8228-271C4AD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Import </a:t>
            </a:r>
            <a:r>
              <a:rPr lang="nb-NO" dirty="0" err="1"/>
              <a:t>turtle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D896F94-D588-4D9B-945E-058EDF602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2438435" cy="2850156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Skriv i utforskeren:</a:t>
            </a:r>
          </a:p>
          <a:p>
            <a:pPr marL="244475" lvl="1" indent="0">
              <a:buNone/>
            </a:pPr>
            <a:r>
              <a:rPr lang="nb-NO" dirty="0"/>
              <a:t>Import </a:t>
            </a:r>
            <a:r>
              <a:rPr lang="nb-NO" dirty="0" err="1"/>
              <a:t>turtle</a:t>
            </a:r>
            <a:endParaRPr lang="nb-NO" dirty="0"/>
          </a:p>
          <a:p>
            <a:pPr marL="244475" lvl="1" indent="0">
              <a:buNone/>
            </a:pPr>
            <a:r>
              <a:rPr lang="en-US" dirty="0"/>
              <a:t>s = </a:t>
            </a:r>
            <a:r>
              <a:rPr lang="en-US" dirty="0" err="1"/>
              <a:t>turtle.getscreen</a:t>
            </a:r>
            <a:r>
              <a:rPr lang="en-US" dirty="0"/>
              <a:t>()</a:t>
            </a:r>
          </a:p>
          <a:p>
            <a:pPr marL="244475" lvl="1" indent="0">
              <a:buNone/>
            </a:pPr>
            <a:endParaRPr lang="en-US" dirty="0"/>
          </a:p>
          <a:p>
            <a:pPr marL="244475" lvl="1" indent="0">
              <a:buNone/>
            </a:pPr>
            <a:r>
              <a:rPr lang="en-US" dirty="0"/>
              <a:t>t = </a:t>
            </a:r>
            <a:r>
              <a:rPr lang="en-US" dirty="0" err="1"/>
              <a:t>turtle.Turtle</a:t>
            </a:r>
            <a:r>
              <a:rPr lang="en-US" dirty="0"/>
              <a:t>()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Prøv:</a:t>
            </a:r>
          </a:p>
          <a:p>
            <a:pPr marL="244475" lvl="1" indent="0">
              <a:buNone/>
            </a:pPr>
            <a:r>
              <a:rPr lang="nb-NO" dirty="0"/>
              <a:t> </a:t>
            </a:r>
            <a:r>
              <a:rPr lang="nb-NO" dirty="0" err="1"/>
              <a:t>t.forward</a:t>
            </a:r>
            <a:r>
              <a:rPr lang="nb-NO" dirty="0"/>
              <a:t>(100)</a:t>
            </a:r>
          </a:p>
          <a:p>
            <a:pPr marL="244475" lvl="1" indent="0">
              <a:buNone/>
            </a:pPr>
            <a:r>
              <a:rPr lang="nb-NO" dirty="0"/>
              <a:t> </a:t>
            </a:r>
            <a:r>
              <a:rPr lang="nb-NO" dirty="0" err="1"/>
              <a:t>t.right</a:t>
            </a:r>
            <a:r>
              <a:rPr lang="nb-NO" dirty="0"/>
              <a:t>(90)</a:t>
            </a:r>
          </a:p>
          <a:p>
            <a:pPr marL="244475" lvl="1" indent="0">
              <a:buNone/>
            </a:pPr>
            <a:r>
              <a:rPr lang="nb-NO" dirty="0"/>
              <a:t> </a:t>
            </a:r>
            <a:r>
              <a:rPr lang="nb-NO" dirty="0" err="1"/>
              <a:t>t.forward</a:t>
            </a:r>
            <a:r>
              <a:rPr lang="nb-NO" dirty="0"/>
              <a:t>(100)</a:t>
            </a:r>
          </a:p>
          <a:p>
            <a:pPr marL="244475" lvl="1" indent="0">
              <a:buNone/>
            </a:pPr>
            <a:r>
              <a:rPr lang="nb-NO" dirty="0"/>
              <a:t> </a:t>
            </a:r>
            <a:r>
              <a:rPr lang="nb-NO" dirty="0" err="1"/>
              <a:t>t.right</a:t>
            </a:r>
            <a:r>
              <a:rPr lang="nb-NO" dirty="0"/>
              <a:t>(90)</a:t>
            </a:r>
          </a:p>
          <a:p>
            <a:pPr marL="244475" lvl="1" indent="0">
              <a:buNone/>
            </a:pPr>
            <a:r>
              <a:rPr lang="nb-NO" dirty="0"/>
              <a:t>	Osv..  Hva skjer… </a:t>
            </a:r>
          </a:p>
          <a:p>
            <a:pPr lvl="1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77EC3-92EF-4F73-BCB4-806396E8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93BF221-9FA9-4CAB-BD9E-B1D05F77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33</a:t>
            </a:fld>
            <a:endParaRPr lang="nb-NO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5F2FD029-F3E8-43DA-AC36-6622F58B8276}"/>
              </a:ext>
            </a:extLst>
          </p:cNvPr>
          <p:cNvSpPr txBox="1">
            <a:spLocks/>
          </p:cNvSpPr>
          <p:nvPr/>
        </p:nvSpPr>
        <p:spPr>
          <a:xfrm>
            <a:off x="4053008" y="1671939"/>
            <a:ext cx="2438435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176213" indent="-17621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452438" indent="-207963" algn="l" defTabSz="45085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627063" indent="-158750" algn="l" defTabSz="627063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804863" indent="-16192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987425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Google «Python </a:t>
            </a:r>
            <a:r>
              <a:rPr lang="nb-NO" dirty="0" err="1"/>
              <a:t>turtle</a:t>
            </a:r>
            <a:r>
              <a:rPr lang="nb-NO" dirty="0"/>
              <a:t> </a:t>
            </a:r>
            <a:r>
              <a:rPr lang="nb-NO" dirty="0" err="1"/>
              <a:t>graphics</a:t>
            </a:r>
            <a:r>
              <a:rPr lang="nb-NO" dirty="0"/>
              <a:t>»</a:t>
            </a:r>
          </a:p>
          <a:p>
            <a:r>
              <a:rPr lang="nb-NO" dirty="0"/>
              <a:t>Start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0228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C429BB3-3D3F-4D1B-B216-D68C016C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import </a:t>
            </a:r>
            <a:r>
              <a:rPr lang="nb-NO" dirty="0" err="1"/>
              <a:t>turtle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8E71570-B8A0-4DF3-97C9-9B5B89F8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392375" cy="2850156"/>
          </a:xfrm>
        </p:spPr>
        <p:txBody>
          <a:bodyPr/>
          <a:lstStyle/>
          <a:p>
            <a:r>
              <a:rPr lang="nb-NO" dirty="0">
                <a:hlinkClick r:id="rId2"/>
              </a:rPr>
              <a:t>https://realpython.com/beginners-guide-python-turtle/</a:t>
            </a:r>
            <a:endParaRPr lang="nb-NO" dirty="0"/>
          </a:p>
          <a:p>
            <a:r>
              <a:rPr lang="nb-NO" dirty="0"/>
              <a:t>Se i denne linken på gjennomgangen for å se hvilke funksjoner vi kan bruke</a:t>
            </a:r>
          </a:p>
          <a:p>
            <a:r>
              <a:rPr lang="nb-NO" dirty="0"/>
              <a:t> </a:t>
            </a:r>
            <a:r>
              <a:rPr lang="nb-NO" dirty="0" err="1"/>
              <a:t>t.penup</a:t>
            </a:r>
            <a:r>
              <a:rPr lang="nb-NO" dirty="0"/>
              <a:t>()</a:t>
            </a:r>
          </a:p>
          <a:p>
            <a:r>
              <a:rPr lang="nb-NO" dirty="0"/>
              <a:t> </a:t>
            </a:r>
            <a:r>
              <a:rPr lang="nb-NO" dirty="0" err="1"/>
              <a:t>t.home</a:t>
            </a:r>
            <a:r>
              <a:rPr lang="nb-NO" dirty="0"/>
              <a:t>()</a:t>
            </a:r>
          </a:p>
          <a:p>
            <a:r>
              <a:rPr lang="nb-NO" dirty="0"/>
              <a:t> </a:t>
            </a:r>
            <a:r>
              <a:rPr lang="nb-NO" dirty="0" err="1"/>
              <a:t>t.pendown</a:t>
            </a:r>
            <a:r>
              <a:rPr lang="nb-NO" dirty="0"/>
              <a:t>()</a:t>
            </a:r>
          </a:p>
          <a:p>
            <a:r>
              <a:rPr lang="nb-NO" dirty="0"/>
              <a:t> </a:t>
            </a:r>
            <a:r>
              <a:rPr lang="nb-NO" dirty="0" err="1"/>
              <a:t>t.goto</a:t>
            </a:r>
            <a:r>
              <a:rPr lang="nb-NO" dirty="0"/>
              <a:t>(</a:t>
            </a:r>
            <a:r>
              <a:rPr lang="nb-NO" dirty="0" err="1"/>
              <a:t>x,y</a:t>
            </a:r>
            <a:r>
              <a:rPr lang="nb-NO" dirty="0"/>
              <a:t>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0B86992-606F-4CC7-B73E-1AF9E4E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CE3D2EA-C1F9-4A02-86A6-9BFF9EA9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34</a:t>
            </a:fld>
            <a:endParaRPr lang="nb-NO"/>
          </a:p>
        </p:txBody>
      </p:sp>
      <p:pic>
        <p:nvPicPr>
          <p:cNvPr id="1026" name="Picture 2" descr="Python Turtle Coordinates New">
            <a:extLst>
              <a:ext uri="{FF2B5EF4-FFF2-40B4-BE49-F238E27FC236}">
                <a16:creationId xmlns:a16="http://schemas.microsoft.com/office/drawing/2014/main" id="{AA390216-BC31-4F40-AC4D-8C38BC8D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95" y="287824"/>
            <a:ext cx="2772276" cy="27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57DD0F2-5DE8-4A38-81AB-A729A19A9F6B}"/>
              </a:ext>
            </a:extLst>
          </p:cNvPr>
          <p:cNvSpPr txBox="1"/>
          <p:nvPr/>
        </p:nvSpPr>
        <p:spPr>
          <a:xfrm>
            <a:off x="4572000" y="704466"/>
            <a:ext cx="36257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import </a:t>
            </a:r>
            <a:r>
              <a:rPr lang="nb-NO" sz="1600" dirty="0" err="1"/>
              <a:t>turtle</a:t>
            </a:r>
            <a:endParaRPr lang="nb-NO" sz="1600" dirty="0"/>
          </a:p>
          <a:p>
            <a:endParaRPr lang="nb-NO" sz="1600" dirty="0"/>
          </a:p>
          <a:p>
            <a:r>
              <a:rPr lang="nb-NO" sz="1600" dirty="0"/>
              <a:t>s = </a:t>
            </a:r>
            <a:r>
              <a:rPr lang="nb-NO" sz="1600" dirty="0" err="1"/>
              <a:t>turtle.getscreen</a:t>
            </a:r>
            <a:r>
              <a:rPr lang="nb-NO" sz="1600" dirty="0"/>
              <a:t>()</a:t>
            </a:r>
          </a:p>
          <a:p>
            <a:endParaRPr lang="nb-NO" sz="1600" dirty="0"/>
          </a:p>
          <a:p>
            <a:r>
              <a:rPr lang="nb-NO" sz="1600" dirty="0"/>
              <a:t>t = </a:t>
            </a:r>
            <a:r>
              <a:rPr lang="nb-NO" sz="1600" dirty="0" err="1"/>
              <a:t>turtle.Turtle</a:t>
            </a:r>
            <a:r>
              <a:rPr lang="nb-NO" sz="1600" dirty="0"/>
              <a:t>()</a:t>
            </a:r>
          </a:p>
          <a:p>
            <a:endParaRPr lang="nb-NO" sz="1600" dirty="0"/>
          </a:p>
          <a:p>
            <a:r>
              <a:rPr lang="nb-NO" sz="1600" dirty="0" err="1"/>
              <a:t>t.fd</a:t>
            </a:r>
            <a:r>
              <a:rPr lang="nb-NO" sz="1600" dirty="0"/>
              <a:t>(100)</a:t>
            </a:r>
          </a:p>
          <a:p>
            <a:r>
              <a:rPr lang="nb-NO" sz="1600" dirty="0" err="1"/>
              <a:t>t.right</a:t>
            </a:r>
            <a:r>
              <a:rPr lang="nb-NO" sz="1600" dirty="0"/>
              <a:t>(90)</a:t>
            </a:r>
          </a:p>
          <a:p>
            <a:endParaRPr lang="nb-NO" sz="1600" dirty="0"/>
          </a:p>
          <a:p>
            <a:r>
              <a:rPr lang="nb-NO" sz="1600" dirty="0" err="1"/>
              <a:t>t.fd</a:t>
            </a:r>
            <a:r>
              <a:rPr lang="nb-NO" sz="1600" dirty="0"/>
              <a:t>(100)</a:t>
            </a:r>
          </a:p>
          <a:p>
            <a:r>
              <a:rPr lang="nb-NO" sz="1600" dirty="0" err="1"/>
              <a:t>t.right</a:t>
            </a:r>
            <a:r>
              <a:rPr lang="nb-NO" sz="1600" dirty="0"/>
              <a:t>(90)</a:t>
            </a:r>
          </a:p>
          <a:p>
            <a:r>
              <a:rPr lang="nb-NO" sz="1600" dirty="0" err="1"/>
              <a:t>t.fd</a:t>
            </a:r>
            <a:r>
              <a:rPr lang="nb-NO" sz="1600" dirty="0"/>
              <a:t>(100)</a:t>
            </a:r>
          </a:p>
          <a:p>
            <a:r>
              <a:rPr lang="nb-NO" sz="1600" dirty="0" err="1"/>
              <a:t>t.right</a:t>
            </a:r>
            <a:r>
              <a:rPr lang="nb-NO" sz="1600" dirty="0"/>
              <a:t>(90)</a:t>
            </a:r>
          </a:p>
          <a:p>
            <a:r>
              <a:rPr lang="nb-NO" sz="1600" dirty="0" err="1"/>
              <a:t>t.fd</a:t>
            </a:r>
            <a:r>
              <a:rPr lang="nb-NO" sz="1600" dirty="0"/>
              <a:t>(100)</a:t>
            </a:r>
          </a:p>
          <a:p>
            <a:r>
              <a:rPr lang="nb-NO" sz="1600" dirty="0" err="1"/>
              <a:t>t.right</a:t>
            </a:r>
            <a:r>
              <a:rPr lang="nb-NO" sz="1600" dirty="0"/>
              <a:t>(90)</a:t>
            </a:r>
          </a:p>
        </p:txBody>
      </p:sp>
      <p:sp>
        <p:nvSpPr>
          <p:cNvPr id="7" name="Snakkeboble: rektangel med avrundede hjørner 6">
            <a:extLst>
              <a:ext uri="{FF2B5EF4-FFF2-40B4-BE49-F238E27FC236}">
                <a16:creationId xmlns:a16="http://schemas.microsoft.com/office/drawing/2014/main" id="{083A215A-9207-43C4-8749-6D6DE32C6348}"/>
              </a:ext>
            </a:extLst>
          </p:cNvPr>
          <p:cNvSpPr/>
          <p:nvPr/>
        </p:nvSpPr>
        <p:spPr>
          <a:xfrm>
            <a:off x="7023778" y="3839277"/>
            <a:ext cx="1766389" cy="823176"/>
          </a:xfrm>
          <a:prstGeom prst="wedgeRoundRectCallout">
            <a:avLst>
              <a:gd name="adj1" fmla="val -79127"/>
              <a:gd name="adj2" fmla="val -10847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rgbClr val="340C3E"/>
                </a:solidFill>
              </a:rPr>
              <a:t>Prøv selv</a:t>
            </a:r>
          </a:p>
        </p:txBody>
      </p:sp>
    </p:spTree>
    <p:extLst>
      <p:ext uri="{BB962C8B-B14F-4D97-AF65-F5344CB8AC3E}">
        <p14:creationId xmlns:p14="http://schemas.microsoft.com/office/powerpoint/2010/main" val="9130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32EE6D3-CBC5-4320-A5F3-B9AD439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 </a:t>
            </a:r>
            <a:r>
              <a:rPr lang="nb-NO" dirty="0" err="1"/>
              <a:t>turtle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54D60F-5CC2-4EA6-905C-255533BB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Bruk løkker, </a:t>
            </a:r>
            <a:r>
              <a:rPr lang="nb-NO" dirty="0" err="1"/>
              <a:t>if</a:t>
            </a:r>
            <a:r>
              <a:rPr lang="nb-NO" dirty="0"/>
              <a:t> og funksjoner for å lage program som tegner geometriske figurer</a:t>
            </a:r>
          </a:p>
          <a:p>
            <a:pPr lvl="1"/>
            <a:r>
              <a:rPr lang="nb-NO" dirty="0"/>
              <a:t>Vær kreativ</a:t>
            </a:r>
          </a:p>
          <a:p>
            <a:pPr lvl="1"/>
            <a:r>
              <a:rPr lang="nb-NO" dirty="0"/>
              <a:t>Tenk: «hvordan kan jeg bruke algoritmisk tenkning i dette?»</a:t>
            </a:r>
          </a:p>
          <a:p>
            <a:pPr lvl="1"/>
            <a:r>
              <a:rPr lang="nb-NO" dirty="0"/>
              <a:t>Tenk: «hvordan kan jeg benytte </a:t>
            </a:r>
            <a:r>
              <a:rPr lang="nb-NO" dirty="0" err="1"/>
              <a:t>turtle</a:t>
            </a:r>
            <a:r>
              <a:rPr lang="nb-NO" dirty="0"/>
              <a:t> på for eksempel 5-7 trinn for å utforske geometri?»</a:t>
            </a:r>
          </a:p>
          <a:p>
            <a:r>
              <a:rPr lang="nb-NO" dirty="0"/>
              <a:t>Eks: </a:t>
            </a:r>
          </a:p>
          <a:p>
            <a:pPr lvl="1"/>
            <a:r>
              <a:rPr lang="nb-NO" dirty="0"/>
              <a:t>Lag et program som:</a:t>
            </a:r>
          </a:p>
          <a:p>
            <a:pPr lvl="2"/>
            <a:r>
              <a:rPr lang="nb-NO" dirty="0"/>
              <a:t>Tegner et kvadrat</a:t>
            </a:r>
          </a:p>
          <a:p>
            <a:pPr lvl="2"/>
            <a:r>
              <a:rPr lang="nb-NO" dirty="0"/>
              <a:t>Hopper til et annet sted og tegner en trekant</a:t>
            </a:r>
          </a:p>
          <a:p>
            <a:pPr lvl="2"/>
            <a:r>
              <a:rPr lang="nb-NO" dirty="0"/>
              <a:t>Tegner en femkant</a:t>
            </a:r>
          </a:p>
          <a:p>
            <a:pPr lvl="2"/>
            <a:r>
              <a:rPr lang="nb-NO" dirty="0"/>
              <a:t>Har en spørring som spør om hva slags figur? </a:t>
            </a:r>
          </a:p>
          <a:p>
            <a:pPr lvl="2"/>
            <a:r>
              <a:rPr lang="nb-NO" dirty="0"/>
              <a:t>Bruk funksjoner, </a:t>
            </a:r>
            <a:r>
              <a:rPr lang="nb-NO" dirty="0" err="1"/>
              <a:t>def</a:t>
            </a:r>
            <a:r>
              <a:rPr lang="nb-NO" dirty="0"/>
              <a:t>() , til å forenkle figur-tegning</a:t>
            </a:r>
          </a:p>
          <a:p>
            <a:pPr lvl="3"/>
            <a:r>
              <a:rPr lang="nb-NO" dirty="0" err="1"/>
              <a:t>def</a:t>
            </a:r>
            <a:r>
              <a:rPr lang="nb-NO" dirty="0"/>
              <a:t> kvadrat()</a:t>
            </a:r>
          </a:p>
          <a:p>
            <a:pPr lvl="3"/>
            <a:r>
              <a:rPr lang="nb-NO" dirty="0" err="1"/>
              <a:t>def</a:t>
            </a:r>
            <a:r>
              <a:rPr lang="nb-NO" dirty="0"/>
              <a:t> rektangel()</a:t>
            </a:r>
          </a:p>
          <a:p>
            <a:pPr lvl="3"/>
            <a:r>
              <a:rPr lang="nb-NO" dirty="0" err="1"/>
              <a:t>osv</a:t>
            </a:r>
            <a:endParaRPr lang="nb-NO" dirty="0"/>
          </a:p>
          <a:p>
            <a:pPr lvl="3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3E70943-CCFD-4E6B-87D7-F77252AC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11.11.2021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0627E89-5E70-429D-AFA5-AA4CB23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0024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end</a:t>
            </a:r>
          </a:p>
        </p:txBody>
      </p:sp>
      <p:pic>
        <p:nvPicPr>
          <p:cNvPr id="4" name="Picture 3" descr="Monster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450" y="2819400"/>
            <a:ext cx="1739900" cy="1739900"/>
          </a:xfrm>
          <a:prstGeom prst="rect">
            <a:avLst/>
          </a:prstGeom>
        </p:spPr>
      </p:pic>
      <p:pic>
        <p:nvPicPr>
          <p:cNvPr id="5" name="Picture 4" descr="BMonster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785674"/>
            <a:ext cx="3530600" cy="6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  - </a:t>
            </a:r>
            <a:r>
              <a:rPr lang="nb-NO" dirty="0">
                <a:hlinkClick r:id="rId3"/>
              </a:rPr>
              <a:t>GitHub - </a:t>
            </a:r>
            <a:r>
              <a:rPr lang="nb-NO" dirty="0" err="1">
                <a:hlinkClick r:id="rId3"/>
              </a:rPr>
              <a:t>trummar</a:t>
            </a:r>
            <a:r>
              <a:rPr lang="nb-NO" dirty="0">
                <a:hlinkClick r:id="rId3"/>
              </a:rPr>
              <a:t>/gren: eksempler</a:t>
            </a:r>
            <a:endParaRPr lang="nb-N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er programmering? </a:t>
            </a:r>
          </a:p>
          <a:p>
            <a:pPr lvl="1"/>
            <a:r>
              <a:rPr lang="nb-NO" dirty="0"/>
              <a:t>steg-for-steg instruksjoner som får en datamaskin til å utføre en oppgave.</a:t>
            </a:r>
          </a:p>
          <a:p>
            <a:r>
              <a:rPr lang="nb-NO" dirty="0"/>
              <a:t>Hva er koding? </a:t>
            </a:r>
          </a:p>
          <a:p>
            <a:pPr lvl="1"/>
            <a:r>
              <a:rPr lang="nb-NO" dirty="0"/>
              <a:t>Det å programmere</a:t>
            </a:r>
          </a:p>
          <a:p>
            <a:r>
              <a:rPr lang="nb-NO" dirty="0"/>
              <a:t>Hva er kode? </a:t>
            </a:r>
          </a:p>
          <a:p>
            <a:pPr lvl="1"/>
            <a:r>
              <a:rPr lang="nb-NO" dirty="0"/>
              <a:t>Er selve instruksjonene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8D8E-40F9-904F-B7FF-444E090C7BC4}" type="datetime1">
              <a:rPr lang="nb-NO" smtClean="0"/>
              <a:pPr/>
              <a:t>10.11.2021</a:t>
            </a:fld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pPr/>
              <a:t>4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E8339F9-411F-45AC-83AD-22237C3F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214" y="1129516"/>
            <a:ext cx="4732786" cy="37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B7266E-4C85-473D-B7E9-F44489E8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tekstbasert programmeringsspråk?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85696E1-CE92-4DA5-87B0-CF943DD5A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2830317" cy="2850156"/>
          </a:xfrm>
        </p:spPr>
        <p:txBody>
          <a:bodyPr/>
          <a:lstStyle/>
          <a:p>
            <a:r>
              <a:rPr lang="nb-NO" dirty="0"/>
              <a:t>Python er lett å lese, skrive og forstå</a:t>
            </a:r>
          </a:p>
          <a:p>
            <a:r>
              <a:rPr lang="nb-NO" dirty="0"/>
              <a:t>Lett å distribuere </a:t>
            </a:r>
            <a:r>
              <a:rPr lang="nb-NO" dirty="0" err="1"/>
              <a:t>python</a:t>
            </a:r>
            <a:r>
              <a:rPr lang="nb-NO" dirty="0"/>
              <a:t>-kode</a:t>
            </a:r>
          </a:p>
          <a:p>
            <a:r>
              <a:rPr lang="nb-NO" dirty="0"/>
              <a:t>Virker kryss-plattform, for eksempel </a:t>
            </a:r>
            <a:r>
              <a:rPr lang="nb-NO" dirty="0" err="1"/>
              <a:t>linux</a:t>
            </a:r>
            <a:r>
              <a:rPr lang="nb-NO" dirty="0"/>
              <a:t>, </a:t>
            </a:r>
            <a:r>
              <a:rPr lang="nb-NO" dirty="0" err="1"/>
              <a:t>mac</a:t>
            </a:r>
            <a:r>
              <a:rPr lang="nb-NO" dirty="0"/>
              <a:t>, pc, </a:t>
            </a:r>
            <a:r>
              <a:rPr lang="nb-NO" dirty="0" err="1"/>
              <a:t>raspberry</a:t>
            </a:r>
            <a:r>
              <a:rPr lang="nb-NO" dirty="0"/>
              <a:t> pi samt på </a:t>
            </a:r>
            <a:r>
              <a:rPr lang="nb-NO" dirty="0" err="1"/>
              <a:t>Micro:Bit</a:t>
            </a:r>
            <a:endParaRPr lang="nb-NO" dirty="0"/>
          </a:p>
          <a:p>
            <a:r>
              <a:rPr lang="nb-NO" dirty="0"/>
              <a:t>Brukes </a:t>
            </a:r>
            <a:r>
              <a:rPr lang="nb-NO" dirty="0" err="1"/>
              <a:t>brukes</a:t>
            </a:r>
            <a:r>
              <a:rPr lang="nb-NO" dirty="0"/>
              <a:t> både i industri, utdannelse, forskning mm.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F0ED15E-3228-4DAD-BFBD-ED9E8E8C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FF66F0-69BE-4F21-8574-EDB003E8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5</a:t>
            </a:fld>
            <a:endParaRPr lang="nb-NO"/>
          </a:p>
        </p:txBody>
      </p:sp>
      <p:pic>
        <p:nvPicPr>
          <p:cNvPr id="1026" name="Picture 2" descr="Bilderesultater for scratch vs python">
            <a:extLst>
              <a:ext uri="{FF2B5EF4-FFF2-40B4-BE49-F238E27FC236}">
                <a16:creationId xmlns:a16="http://schemas.microsoft.com/office/drawing/2014/main" id="{D54CE431-30BB-470F-BC49-5332E35B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20" y="1257621"/>
            <a:ext cx="5627370" cy="31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33E77A5-22C1-46DC-85FC-A74BF743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30" y="1038969"/>
            <a:ext cx="5527313" cy="36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102B39-D268-4DEE-A412-6386B130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255B3DF-0FE3-4573-B3E3-2BC053BF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nb-NO" dirty="0">
              <a:hlinkClick r:id="rId2"/>
            </a:endParaRPr>
          </a:p>
          <a:p>
            <a:r>
              <a:rPr lang="nb-NO" dirty="0">
                <a:hlinkClick r:id="rId2"/>
              </a:rPr>
              <a:t>https://en.wikipedia.org/wiki/Python_(programming_language)</a:t>
            </a:r>
            <a:endParaRPr lang="nb-NO" dirty="0"/>
          </a:p>
          <a:p>
            <a:r>
              <a:rPr lang="nb-NO" dirty="0"/>
              <a:t>Guido von </a:t>
            </a:r>
            <a:r>
              <a:rPr lang="nb-NO" dirty="0" err="1"/>
              <a:t>Rossum</a:t>
            </a:r>
            <a:r>
              <a:rPr lang="nb-NO" dirty="0"/>
              <a:t> – slutten av 80-tallet</a:t>
            </a:r>
          </a:p>
          <a:p>
            <a:r>
              <a:rPr lang="nb-NO" dirty="0"/>
              <a:t>Inspirert av Monty Pythons univers</a:t>
            </a:r>
          </a:p>
          <a:p>
            <a:r>
              <a:rPr lang="nb-NO" dirty="0">
                <a:hlinkClick r:id="rId3"/>
              </a:rPr>
              <a:t>https://en.wikipedia.org/wiki/Zen_of_Python</a:t>
            </a:r>
            <a:endParaRPr lang="nb-NO" dirty="0"/>
          </a:p>
          <a:p>
            <a:pPr lvl="1"/>
            <a:r>
              <a:rPr lang="en-US" dirty="0"/>
              <a:t>Beautiful is better than ugly.</a:t>
            </a:r>
          </a:p>
          <a:p>
            <a:pPr lvl="1"/>
            <a:r>
              <a:rPr lang="en-US" dirty="0"/>
              <a:t>Explicit is better than implicit.</a:t>
            </a:r>
          </a:p>
          <a:p>
            <a:pPr lvl="1"/>
            <a:r>
              <a:rPr lang="en-US" dirty="0"/>
              <a:t>Simple is better than complex.</a:t>
            </a:r>
          </a:p>
          <a:p>
            <a:pPr lvl="1"/>
            <a:r>
              <a:rPr lang="en-US" dirty="0"/>
              <a:t>Complex is better than complicated.</a:t>
            </a:r>
          </a:p>
          <a:p>
            <a:r>
              <a:rPr lang="en-US" dirty="0"/>
              <a:t>Import this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105467C-0517-4FCA-B288-CE7052AF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ED22507-F61E-4FAB-B777-97C250EF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09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1FE540A-D8F0-4063-B8A4-EB61CA71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Nyttige ressurser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FE7C56-78C2-4E4B-8CD4-6645AB2D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8083411" cy="2733317"/>
          </a:xfrm>
        </p:spPr>
        <p:txBody>
          <a:bodyPr>
            <a:normAutofit/>
          </a:bodyPr>
          <a:lstStyle/>
          <a:p>
            <a:r>
              <a:rPr lang="nb-NO" dirty="0" err="1"/>
              <a:t>Spyder</a:t>
            </a:r>
            <a:r>
              <a:rPr lang="nb-NO" dirty="0"/>
              <a:t> programmeringsmiljø</a:t>
            </a:r>
          </a:p>
          <a:p>
            <a:r>
              <a:rPr lang="nb-NO" dirty="0"/>
              <a:t>Python IDLE</a:t>
            </a:r>
          </a:p>
          <a:p>
            <a:r>
              <a:rPr lang="nb-NO" dirty="0"/>
              <a:t>Repl.it</a:t>
            </a:r>
          </a:p>
          <a:p>
            <a:r>
              <a:rPr lang="nb-NO" dirty="0" err="1"/>
              <a:t>Trinket</a:t>
            </a:r>
            <a:r>
              <a:rPr lang="nb-NO" dirty="0"/>
              <a:t> - </a:t>
            </a:r>
            <a:r>
              <a:rPr lang="nb-NO" dirty="0">
                <a:hlinkClick r:id="rId2"/>
              </a:rPr>
              <a:t>https://trinket.io/</a:t>
            </a:r>
            <a:r>
              <a:rPr lang="nb-NO" dirty="0"/>
              <a:t> </a:t>
            </a:r>
          </a:p>
          <a:p>
            <a:r>
              <a:rPr lang="nb-NO" dirty="0">
                <a:hlinkClick r:id="rId3"/>
              </a:rPr>
              <a:t>https://codewith.mu/</a:t>
            </a:r>
            <a:endParaRPr lang="nb-NO" dirty="0"/>
          </a:p>
          <a:p>
            <a:r>
              <a:rPr lang="nb-NO" dirty="0">
                <a:hlinkClick r:id="rId4"/>
              </a:rPr>
              <a:t>https://thonny.org/</a:t>
            </a:r>
            <a:endParaRPr lang="nb-NO" dirty="0"/>
          </a:p>
          <a:p>
            <a:r>
              <a:rPr lang="nb-NO" dirty="0">
                <a:hlinkClick r:id="rId5"/>
              </a:rPr>
              <a:t>https://www.youtube.com/channel/UCUtNCWIxLY4ZJfpe6GO9_Qw/videos</a:t>
            </a:r>
            <a:endParaRPr lang="nb-NO" dirty="0"/>
          </a:p>
          <a:p>
            <a:r>
              <a:rPr lang="nb-NO" dirty="0">
                <a:hlinkClick r:id="rId6"/>
              </a:rPr>
              <a:t>https://aunivers.lokus.no/marked/ungdomsskole/aktuelt/digitalt-grunnkurs-i-programmering-med-python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91D7C36-878C-4F79-8E37-43F3A949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F3A42-6A4E-1F47-BEF9-20A0978B421A}" type="datetime1">
              <a:rPr kumimoji="0" lang="nb-NO" sz="800" b="0" i="0" u="none" strike="noStrike" kern="1200" cap="none" spc="0" normalizeH="0" baseline="0" noProof="0" smtClean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10.11.2021</a:t>
            </a:fld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7BEC762-DBA8-42D8-A64E-A33705AB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385D78-4187-AD4C-B928-A8579EE9A756}" type="slidenum">
              <a:rPr kumimoji="0" lang="nb-NO" sz="800" b="0" i="0" u="none" strike="noStrike" kern="1200" cap="none" spc="0" normalizeH="0" baseline="0" noProof="0" smtClean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EA39920-763D-4161-9AC6-1B9E21BD9ABE}"/>
              </a:ext>
            </a:extLst>
          </p:cNvPr>
          <p:cNvSpPr txBox="1"/>
          <p:nvPr/>
        </p:nvSpPr>
        <p:spPr>
          <a:xfrm>
            <a:off x="4572000" y="986790"/>
            <a:ext cx="376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Microsoft Visual Code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Anaconda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navigator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Jupyther</a:t>
            </a: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+++</a:t>
            </a:r>
          </a:p>
        </p:txBody>
      </p:sp>
    </p:spTree>
    <p:extLst>
      <p:ext uri="{BB962C8B-B14F-4D97-AF65-F5344CB8AC3E}">
        <p14:creationId xmlns:p14="http://schemas.microsoft.com/office/powerpoint/2010/main" val="30765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FDFA91-BFAB-433D-A7FB-D0014E01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Nyttige bøker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A11E933-7914-41C6-AA38-87CB25F00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Didaktiske? </a:t>
            </a:r>
          </a:p>
          <a:p>
            <a:r>
              <a:rPr lang="nb-NO" dirty="0"/>
              <a:t>Praktiske?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1D26E73-E557-409B-81CA-72C08B3C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C22557-E644-4B33-855A-212ADA22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8</a:t>
            </a:fld>
            <a:endParaRPr lang="nb-NO"/>
          </a:p>
        </p:txBody>
      </p:sp>
      <p:pic>
        <p:nvPicPr>
          <p:cNvPr id="1026" name="Picture 2" descr="Starting Out with Python, Global Edition, 4th Edition">
            <a:extLst>
              <a:ext uri="{FF2B5EF4-FFF2-40B4-BE49-F238E27FC236}">
                <a16:creationId xmlns:a16="http://schemas.microsoft.com/office/drawing/2014/main" id="{FAEBAEDD-5397-4F0D-AE45-623570C8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34" y="2904814"/>
            <a:ext cx="1789566" cy="223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F48EC47-5C61-4ACE-82F6-D90898BA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4" y="682917"/>
            <a:ext cx="1789566" cy="2221897"/>
          </a:xfrm>
          <a:prstGeom prst="rect">
            <a:avLst/>
          </a:prstGeom>
        </p:spPr>
      </p:pic>
      <p:pic>
        <p:nvPicPr>
          <p:cNvPr id="1028" name="Picture 4" descr="Programmering i skolen">
            <a:extLst>
              <a:ext uri="{FF2B5EF4-FFF2-40B4-BE49-F238E27FC236}">
                <a16:creationId xmlns:a16="http://schemas.microsoft.com/office/drawing/2014/main" id="{6B08B138-DAD8-4140-91DD-A12AB955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67" y="2571750"/>
            <a:ext cx="179486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ammering for matematikklærere">
            <a:extLst>
              <a:ext uri="{FF2B5EF4-FFF2-40B4-BE49-F238E27FC236}">
                <a16:creationId xmlns:a16="http://schemas.microsoft.com/office/drawing/2014/main" id="{8B32FBD9-1ED0-47C0-87A5-6C469539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67" y="35718"/>
            <a:ext cx="1794867" cy="25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tt undervisa i programmering i skolan : varför, vad och hur?">
            <a:extLst>
              <a:ext uri="{FF2B5EF4-FFF2-40B4-BE49-F238E27FC236}">
                <a16:creationId xmlns:a16="http://schemas.microsoft.com/office/drawing/2014/main" id="{3D876D6B-5F1B-43DA-AA54-742804E30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38" y="2390774"/>
            <a:ext cx="1914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0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FD591A-84C7-47AB-9CEA-D0CABDF3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Aktuelle installasjoner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D1D766-260B-4F9F-B7BD-BB33CF778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Python IDLE fra python.org</a:t>
            </a:r>
          </a:p>
          <a:p>
            <a:r>
              <a:rPr lang="nb-NO" dirty="0" err="1"/>
              <a:t>Thonny</a:t>
            </a:r>
            <a:r>
              <a:rPr lang="nb-NO" dirty="0"/>
              <a:t> fra Thonny.org</a:t>
            </a:r>
          </a:p>
          <a:p>
            <a:r>
              <a:rPr lang="nb-NO" dirty="0" err="1"/>
              <a:t>Spyder</a:t>
            </a:r>
            <a:r>
              <a:rPr lang="nb-NO" dirty="0"/>
              <a:t> fra </a:t>
            </a:r>
            <a:r>
              <a:rPr lang="nb-NO" dirty="0" err="1"/>
              <a:t>Anaconda</a:t>
            </a:r>
            <a:r>
              <a:rPr lang="nb-NO" dirty="0"/>
              <a:t>-pakken</a:t>
            </a:r>
          </a:p>
          <a:p>
            <a:r>
              <a:rPr lang="nb-NO" dirty="0"/>
              <a:t>Trinket.io</a:t>
            </a:r>
          </a:p>
          <a:p>
            <a:endParaRPr lang="nb-NO" dirty="0"/>
          </a:p>
          <a:p>
            <a:r>
              <a:rPr lang="nb-NO" dirty="0"/>
              <a:t>Kurs:</a:t>
            </a:r>
          </a:p>
          <a:p>
            <a:pPr lvl="1"/>
            <a:r>
              <a:rPr lang="nb-NO" dirty="0">
                <a:hlinkClick r:id="rId2"/>
              </a:rPr>
              <a:t>https://aunivers.lokus.no/marked/ungdomsskole/aktuelt/digitalt-grunnkurs-i-programmering-med-python</a:t>
            </a:r>
            <a:endParaRPr lang="nb-NO" dirty="0"/>
          </a:p>
          <a:p>
            <a:pPr lvl="1"/>
            <a:r>
              <a:rPr lang="nb-NO" dirty="0"/>
              <a:t>Programmering for lærere – for eksempel NTNU, UIB </a:t>
            </a:r>
            <a:r>
              <a:rPr lang="nb-NO" dirty="0" err="1"/>
              <a:t>etc</a:t>
            </a:r>
            <a:r>
              <a:rPr lang="nb-NO" dirty="0"/>
              <a:t> USN har ikke enda.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DE495E8-BE50-4AB7-872B-7C02665D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10.11.2021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08BA9891-0B01-4247-9137-F3258473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825049"/>
      </p:ext>
    </p:extLst>
  </p:cSld>
  <p:clrMapOvr>
    <a:masterClrMapping/>
  </p:clrMapOvr>
</p:sld>
</file>

<file path=ppt/theme/theme1.xml><?xml version="1.0" encoding="utf-8"?>
<a:theme xmlns:a="http://schemas.openxmlformats.org/drawingml/2006/main" name="USN Bokmål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sjon4" id="{DBD94B36-0857-4E15-9EF9-C187A7DC0242}" vid="{35D41340-34B4-447F-985D-A4421EC2FB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USN-mal-ppt</Template>
  <TotalTime>230</TotalTime>
  <Words>1357</Words>
  <Application>Microsoft Office PowerPoint</Application>
  <PresentationFormat>Skjermfremvisning (16:9)</PresentationFormat>
  <Paragraphs>332</Paragraphs>
  <Slides>36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USN Bokmål</vt:lpstr>
      <vt:lpstr>PowerPoint-presentasjon</vt:lpstr>
      <vt:lpstr>PowerPoint-presentasjon</vt:lpstr>
      <vt:lpstr>Python for nybegynnere</vt:lpstr>
      <vt:lpstr>Intro  - GitHub - trummar/gren: eksempler</vt:lpstr>
      <vt:lpstr>Hvorfor tekstbasert programmeringsspråk? </vt:lpstr>
      <vt:lpstr>Python? </vt:lpstr>
      <vt:lpstr>Nyttige ressurser</vt:lpstr>
      <vt:lpstr>Nyttige bøker</vt:lpstr>
      <vt:lpstr>Aktuelle installasjoner</vt:lpstr>
      <vt:lpstr>Python Turtle  </vt:lpstr>
      <vt:lpstr>Python installere</vt:lpstr>
      <vt:lpstr>Installere, implementere, redigere, programmere, eksekvere</vt:lpstr>
      <vt:lpstr>Variabler</vt:lpstr>
      <vt:lpstr>Variabler</vt:lpstr>
      <vt:lpstr>Variabler 2 - navn</vt:lpstr>
      <vt:lpstr>Variabler 3 - tall</vt:lpstr>
      <vt:lpstr>Print() – kommandoen vi bruker ofte</vt:lpstr>
      <vt:lpstr>Aritmetiske operatorer</vt:lpstr>
      <vt:lpstr>Komparative operatorer</vt:lpstr>
      <vt:lpstr>Andre operatorer</vt:lpstr>
      <vt:lpstr>Løker</vt:lpstr>
      <vt:lpstr>Løkker</vt:lpstr>
      <vt:lpstr>Innrykk i Python</vt:lpstr>
      <vt:lpstr>Løkker - FOR</vt:lpstr>
      <vt:lpstr>Oppgave med løkker</vt:lpstr>
      <vt:lpstr>Funksjoner i Python</vt:lpstr>
      <vt:lpstr>Funksjoner 2</vt:lpstr>
      <vt:lpstr>Funksjoner 3</vt:lpstr>
      <vt:lpstr>Funksjoner –  algoritmisk tenkning</vt:lpstr>
      <vt:lpstr>Funksjoner - oppgave</vt:lpstr>
      <vt:lpstr>Funksjoner oppgave </vt:lpstr>
      <vt:lpstr>Input() – få inn data fra bruker og inn i en variabel</vt:lpstr>
      <vt:lpstr>Import turtle</vt:lpstr>
      <vt:lpstr>import turtle</vt:lpstr>
      <vt:lpstr>Oppgave turtle</vt:lpstr>
      <vt:lpstr>PowerPoint-presentasjon</vt:lpstr>
    </vt:vector>
  </TitlesOfParts>
  <Company>USN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Viggo Andersen</dc:creator>
  <cp:lastModifiedBy>Viggo Andersen</cp:lastModifiedBy>
  <cp:revision>1</cp:revision>
  <cp:lastPrinted>2015-12-11T15:19:02Z</cp:lastPrinted>
  <dcterms:created xsi:type="dcterms:W3CDTF">2021-11-10T21:02:37Z</dcterms:created>
  <dcterms:modified xsi:type="dcterms:W3CDTF">2021-11-11T00:53:03Z</dcterms:modified>
</cp:coreProperties>
</file>